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0" r:id="rId4"/>
  </p:sldMasterIdLst>
  <p:notesMasterIdLst>
    <p:notesMasterId r:id="rId20"/>
  </p:notesMasterIdLst>
  <p:handoutMasterIdLst>
    <p:handoutMasterId r:id="rId21"/>
  </p:handoutMasterIdLst>
  <p:sldIdLst>
    <p:sldId id="285" r:id="rId5"/>
    <p:sldId id="277" r:id="rId6"/>
    <p:sldId id="293" r:id="rId7"/>
    <p:sldId id="286" r:id="rId8"/>
    <p:sldId id="287" r:id="rId9"/>
    <p:sldId id="300" r:id="rId10"/>
    <p:sldId id="294" r:id="rId11"/>
    <p:sldId id="295" r:id="rId12"/>
    <p:sldId id="297" r:id="rId13"/>
    <p:sldId id="296" r:id="rId14"/>
    <p:sldId id="298" r:id="rId15"/>
    <p:sldId id="304" r:id="rId16"/>
    <p:sldId id="305" r:id="rId17"/>
    <p:sldId id="303" r:id="rId18"/>
    <p:sldId id="29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48" userDrawn="1">
          <p15:clr>
            <a:srgbClr val="A4A3A4"/>
          </p15:clr>
        </p15:guide>
        <p15:guide id="2" pos="2664" userDrawn="1">
          <p15:clr>
            <a:srgbClr val="A4A3A4"/>
          </p15:clr>
        </p15:guide>
        <p15:guide id="3" orient="horz" pos="2664" userDrawn="1">
          <p15:clr>
            <a:srgbClr val="A4A3A4"/>
          </p15:clr>
        </p15:guide>
        <p15:guide id="4" orient="horz" pos="326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hiva nand" initials="sn" lastIdx="1" clrIdx="0">
    <p:extLst>
      <p:ext uri="{19B8F6BF-5375-455C-9EA6-DF929625EA0E}">
        <p15:presenceInfo xmlns:p15="http://schemas.microsoft.com/office/powerpoint/2012/main" userId="666a7b3a2673046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96" y="78"/>
      </p:cViewPr>
      <p:guideLst>
        <p:guide orient="horz" pos="3648"/>
        <p:guide pos="2664"/>
        <p:guide orient="horz" pos="2664"/>
        <p:guide orient="horz" pos="3264"/>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8/10/relationships/authors" Targe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1-01T22:32:44.465" idx="1">
    <p:pos x="7680" y="0"/>
    <p:text/>
    <p:extLst>
      <p:ext uri="{C676402C-5697-4E1C-873F-D02D1690AC5C}">
        <p15:threadingInfo xmlns:p15="http://schemas.microsoft.com/office/powerpoint/2012/main" timeZoneBias="-33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D32CE2-6C64-40A5-9DAB-DD3946A432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0569BD-8C5B-4110-9E60-C359DDF561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37E1B8-528F-4D87-8EBD-B843BAE2C861}" type="datetimeFigureOut">
              <a:rPr lang="en-US" smtClean="0"/>
              <a:t>11/2/2023</a:t>
            </a:fld>
            <a:endParaRPr lang="en-US" dirty="0"/>
          </a:p>
        </p:txBody>
      </p:sp>
      <p:sp>
        <p:nvSpPr>
          <p:cNvPr id="4" name="Footer Placeholder 3">
            <a:extLst>
              <a:ext uri="{FF2B5EF4-FFF2-40B4-BE49-F238E27FC236}">
                <a16:creationId xmlns:a16="http://schemas.microsoft.com/office/drawing/2014/main" id="{84C05E23-8F29-4628-B4F0-7CBCB7658F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1591933529"/>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E576D-777F-42E1-9739-7FD89F404092}" type="datetimeFigureOut">
              <a:rPr lang="en-US" smtClean="0"/>
              <a:t>11/2/2023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4F1A11-BB96-443E-B274-982C61AA7E0D}" type="slidenum">
              <a:rPr lang="en-US" smtClean="0"/>
              <a:t>‹#›</a:t>
            </a:fld>
            <a:endParaRPr lang="en-US" dirty="0"/>
          </a:p>
        </p:txBody>
      </p:sp>
    </p:spTree>
    <p:extLst>
      <p:ext uri="{BB962C8B-B14F-4D97-AF65-F5344CB8AC3E}">
        <p14:creationId xmlns:p14="http://schemas.microsoft.com/office/powerpoint/2010/main" val="1152896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r>
              <a:rPr lang="en-US"/>
              <a:t>7/1/20XX</a:t>
            </a:r>
            <a:endParaRPr lang="en-US" dirty="0"/>
          </a:p>
        </p:txBody>
      </p:sp>
      <p:sp>
        <p:nvSpPr>
          <p:cNvPr id="5" name="Footer Placeholder 4"/>
          <p:cNvSpPr>
            <a:spLocks noGrp="1"/>
          </p:cNvSpPr>
          <p:nvPr>
            <p:ph type="ftr" sz="quarter" idx="11"/>
          </p:nvPr>
        </p:nvSpPr>
        <p:spPr>
          <a:xfrm>
            <a:off x="2692397" y="5037663"/>
            <a:ext cx="5214635" cy="279400"/>
          </a:xfrm>
        </p:spPr>
        <p:txBody>
          <a:bodyPr/>
          <a:lstStyle/>
          <a:p>
            <a:r>
              <a:rPr lang="en-US"/>
              <a:t>Pitch deck</a:t>
            </a:r>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9FF96520-E4CE-4EAD-8ABF-1D2297D6B3AA}"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3735954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7/1/20XX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4012866358"/>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3238942"/>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32646090"/>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4141720698"/>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395273"/>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84493169"/>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70966585"/>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03699760"/>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6C2E115-5267-49A0-A702-59745AC649CC}"/>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21" name="Text Placeholder 8">
            <a:extLst>
              <a:ext uri="{FF2B5EF4-FFF2-40B4-BE49-F238E27FC236}">
                <a16:creationId xmlns:a16="http://schemas.microsoft.com/office/drawing/2014/main" id="{04479580-C1B1-4B70-875C-70152944FD5E}"/>
              </a:ext>
            </a:extLst>
          </p:cNvPr>
          <p:cNvSpPr>
            <a:spLocks noGrp="1"/>
          </p:cNvSpPr>
          <p:nvPr>
            <p:ph type="body" sz="quarter" idx="17" hasCustomPrompt="1"/>
          </p:nvPr>
        </p:nvSpPr>
        <p:spPr>
          <a:xfrm>
            <a:off x="2284355" y="4687178"/>
            <a:ext cx="1598515" cy="1681163"/>
          </a:xfrm>
        </p:spPr>
        <p:txBody>
          <a:bodyPr>
            <a:noAutofit/>
          </a:bodyPr>
          <a:lstStyle>
            <a:lvl1pPr marL="0" indent="0">
              <a:buNone/>
              <a:defRPr sz="15500" b="1">
                <a:solidFill>
                  <a:schemeClr val="tx1"/>
                </a:solidFill>
              </a:defRPr>
            </a:lvl1pPr>
          </a:lstStyle>
          <a:p>
            <a:pPr lvl="0"/>
            <a:r>
              <a:rPr lang="en-US"/>
              <a:t>M</a:t>
            </a:r>
          </a:p>
        </p:txBody>
      </p:sp>
      <p:sp>
        <p:nvSpPr>
          <p:cNvPr id="18" name="Text Placeholder 8">
            <a:extLst>
              <a:ext uri="{FF2B5EF4-FFF2-40B4-BE49-F238E27FC236}">
                <a16:creationId xmlns:a16="http://schemas.microsoft.com/office/drawing/2014/main" id="{1323CA5D-7F88-4E2C-B2E1-D03E010724BC}"/>
              </a:ext>
            </a:extLst>
          </p:cNvPr>
          <p:cNvSpPr>
            <a:spLocks noGrp="1"/>
          </p:cNvSpPr>
          <p:nvPr>
            <p:ph type="body" sz="quarter" idx="15" hasCustomPrompt="1"/>
          </p:nvPr>
        </p:nvSpPr>
        <p:spPr>
          <a:xfrm>
            <a:off x="3440172" y="1726672"/>
            <a:ext cx="1253665" cy="1681163"/>
          </a:xfrm>
        </p:spPr>
        <p:txBody>
          <a:bodyPr>
            <a:noAutofit/>
          </a:bodyPr>
          <a:lstStyle>
            <a:lvl1pPr marL="0" indent="0">
              <a:buNone/>
              <a:defRPr sz="15500" b="1">
                <a:solidFill>
                  <a:schemeClr val="tx1"/>
                </a:solidFill>
              </a:defRPr>
            </a:lvl1pPr>
          </a:lstStyle>
          <a:p>
            <a:pPr lvl="0"/>
            <a:r>
              <a:rPr lang="en-US" dirty="0"/>
              <a:t>T</a:t>
            </a:r>
          </a:p>
        </p:txBody>
      </p:sp>
      <p:sp>
        <p:nvSpPr>
          <p:cNvPr id="9" name="Text Placeholder 8">
            <a:extLst>
              <a:ext uri="{FF2B5EF4-FFF2-40B4-BE49-F238E27FC236}">
                <a16:creationId xmlns:a16="http://schemas.microsoft.com/office/drawing/2014/main" id="{2FDFF095-F8DE-447E-A83F-BD55BD03BEBB}"/>
              </a:ext>
            </a:extLst>
          </p:cNvPr>
          <p:cNvSpPr>
            <a:spLocks noGrp="1"/>
          </p:cNvSpPr>
          <p:nvPr>
            <p:ph type="body" sz="quarter" idx="14" hasCustomPrompt="1"/>
          </p:nvPr>
        </p:nvSpPr>
        <p:spPr>
          <a:xfrm>
            <a:off x="1903189" y="71740"/>
            <a:ext cx="1253665" cy="1681163"/>
          </a:xfrm>
        </p:spPr>
        <p:txBody>
          <a:bodyPr>
            <a:noAutofit/>
          </a:bodyPr>
          <a:lstStyle>
            <a:lvl1pPr marL="0" indent="0">
              <a:buNone/>
              <a:defRPr sz="15500" b="1">
                <a:solidFill>
                  <a:schemeClr val="tx1"/>
                </a:solidFill>
              </a:defRPr>
            </a:lvl1pPr>
          </a:lstStyle>
          <a:p>
            <a:pPr lvl="0"/>
            <a:r>
              <a:rPr lang="en-US"/>
              <a:t>S</a:t>
            </a:r>
          </a:p>
        </p:txBody>
      </p:sp>
      <p:sp>
        <p:nvSpPr>
          <p:cNvPr id="20" name="Text Placeholder 8">
            <a:extLst>
              <a:ext uri="{FF2B5EF4-FFF2-40B4-BE49-F238E27FC236}">
                <a16:creationId xmlns:a16="http://schemas.microsoft.com/office/drawing/2014/main" id="{FA2755C1-A0B6-448A-BE5D-4B492BB7BBE6}"/>
              </a:ext>
            </a:extLst>
          </p:cNvPr>
          <p:cNvSpPr>
            <a:spLocks noGrp="1"/>
          </p:cNvSpPr>
          <p:nvPr>
            <p:ph type="body" sz="quarter" idx="16" hasCustomPrompt="1"/>
          </p:nvPr>
        </p:nvSpPr>
        <p:spPr>
          <a:xfrm>
            <a:off x="629693" y="2858632"/>
            <a:ext cx="1253665" cy="1681163"/>
          </a:xfrm>
        </p:spPr>
        <p:txBody>
          <a:bodyPr>
            <a:noAutofit/>
          </a:bodyPr>
          <a:lstStyle>
            <a:lvl1pPr marL="0" indent="0">
              <a:buNone/>
              <a:defRPr sz="15500" b="1">
                <a:solidFill>
                  <a:schemeClr val="tx1"/>
                </a:solidFill>
              </a:defRPr>
            </a:lvl1pPr>
          </a:lstStyle>
          <a:p>
            <a:pPr lvl="0"/>
            <a:r>
              <a:rPr lang="en-US"/>
              <a:t>E</a:t>
            </a:r>
          </a:p>
        </p:txBody>
      </p:sp>
      <p:sp>
        <p:nvSpPr>
          <p:cNvPr id="2" name="Title 1">
            <a:extLst>
              <a:ext uri="{FF2B5EF4-FFF2-40B4-BE49-F238E27FC236}">
                <a16:creationId xmlns:a16="http://schemas.microsoft.com/office/drawing/2014/main" id="{A87F3357-BDC3-43CE-89C0-05F5AB973376}"/>
              </a:ext>
            </a:extLst>
          </p:cNvPr>
          <p:cNvSpPr>
            <a:spLocks noGrp="1"/>
          </p:cNvSpPr>
          <p:nvPr>
            <p:ph type="ctrTitle" hasCustomPrompt="1"/>
          </p:nvPr>
        </p:nvSpPr>
        <p:spPr>
          <a:xfrm>
            <a:off x="2373216" y="3667946"/>
            <a:ext cx="9285382" cy="1277857"/>
          </a:xfrm>
        </p:spPr>
        <p:txBody>
          <a:bodyPr anchor="ctr"/>
          <a:lstStyle>
            <a:lvl1pPr algn="l">
              <a:defRPr sz="6000" cap="all" baseline="0"/>
            </a:lvl1pPr>
          </a:lstStyle>
          <a:p>
            <a:r>
              <a:rPr lang="en-US" dirty="0"/>
              <a:t>Click to edit title</a:t>
            </a:r>
          </a:p>
        </p:txBody>
      </p:sp>
      <p:sp>
        <p:nvSpPr>
          <p:cNvPr id="3" name="Subtitle 2">
            <a:extLst>
              <a:ext uri="{FF2B5EF4-FFF2-40B4-BE49-F238E27FC236}">
                <a16:creationId xmlns:a16="http://schemas.microsoft.com/office/drawing/2014/main" id="{C0EFD7F6-12F1-44A8-B26F-82773993F165}"/>
              </a:ext>
            </a:extLst>
          </p:cNvPr>
          <p:cNvSpPr>
            <a:spLocks noGrp="1"/>
          </p:cNvSpPr>
          <p:nvPr>
            <p:ph type="subTitle" idx="1" hasCustomPrompt="1"/>
          </p:nvPr>
        </p:nvSpPr>
        <p:spPr>
          <a:xfrm>
            <a:off x="7970418" y="5325276"/>
            <a:ext cx="3677297" cy="682094"/>
          </a:xfrm>
        </p:spPr>
        <p:txBody>
          <a:bodyPr anchor="ct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a:t>
            </a:r>
          </a:p>
        </p:txBody>
      </p:sp>
      <p:cxnSp>
        <p:nvCxnSpPr>
          <p:cNvPr id="23" name="Straight Connector 22">
            <a:extLst>
              <a:ext uri="{FF2B5EF4-FFF2-40B4-BE49-F238E27FC236}">
                <a16:creationId xmlns:a16="http://schemas.microsoft.com/office/drawing/2014/main" id="{BE5B50AA-4BAC-4997-B444-E281DECD0DB4}"/>
              </a:ext>
            </a:extLst>
          </p:cNvPr>
          <p:cNvCxnSpPr>
            <a:cxnSpLocks/>
          </p:cNvCxnSpPr>
          <p:nvPr userDrawn="1"/>
        </p:nvCxnSpPr>
        <p:spPr>
          <a:xfrm>
            <a:off x="4579559" y="5744231"/>
            <a:ext cx="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2DEC412-0EF3-4D93-AF25-A2D2F5A5093A}"/>
              </a:ext>
            </a:extLst>
          </p:cNvPr>
          <p:cNvCxnSpPr>
            <a:cxnSpLocks/>
          </p:cNvCxnSpPr>
          <p:nvPr userDrawn="1"/>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C2836A9-D1F4-4562-B95F-B7BF8F4713B5}"/>
              </a:ext>
            </a:extLst>
          </p:cNvPr>
          <p:cNvCxnSpPr>
            <a:cxnSpLocks/>
          </p:cNvCxnSpPr>
          <p:nvPr userDrawn="1"/>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7868476"/>
      </p:ext>
    </p:extLst>
  </p:cSld>
  <p:clrMapOvr>
    <a:masterClrMapping/>
  </p:clrMapOvr>
  <p:extLst>
    <p:ext uri="{DCECCB84-F9BA-43D5-87BE-67443E8EF086}">
      <p15:sldGuideLst xmlns:p15="http://schemas.microsoft.com/office/powerpoint/2012/main">
        <p15:guide id="1" pos="158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A9869E4-27A3-4A22-92EA-ECD5099EC492}"/>
              </a:ext>
            </a:extLst>
          </p:cNvPr>
          <p:cNvSpPr/>
          <p:nvPr userDrawn="1"/>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 name="connsiteX17" fmla="*/ 1341004 w 6175114"/>
              <a:gd name="connsiteY1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lnTo>
                  <a:pt x="1341004"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2302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5327580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 with pic T">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id="{F5EB3F05-D570-4C10-88F4-F6BC15CF1F31}"/>
              </a:ext>
            </a:extLst>
          </p:cNvPr>
          <p:cNvSpPr>
            <a:spLocks noGrp="1"/>
          </p:cNvSpPr>
          <p:nvPr>
            <p:ph type="pic" sz="quarter" idx="13"/>
          </p:nvPr>
        </p:nvSpPr>
        <p:spPr>
          <a:xfrm>
            <a:off x="1" y="-12700"/>
            <a:ext cx="7080595" cy="6870700"/>
          </a:xfrm>
          <a:custGeom>
            <a:avLst/>
            <a:gdLst>
              <a:gd name="connsiteX0" fmla="*/ 0 w 7080595"/>
              <a:gd name="connsiteY0" fmla="*/ 0 h 6870700"/>
              <a:gd name="connsiteX1" fmla="*/ 7080595 w 7080595"/>
              <a:gd name="connsiteY1" fmla="*/ 0 h 6870700"/>
              <a:gd name="connsiteX2" fmla="*/ 7080595 w 7080595"/>
              <a:gd name="connsiteY2" fmla="*/ 1883211 h 6870700"/>
              <a:gd name="connsiteX3" fmla="*/ 4515477 w 7080595"/>
              <a:gd name="connsiteY3" fmla="*/ 1883211 h 6870700"/>
              <a:gd name="connsiteX4" fmla="*/ 4515477 w 7080595"/>
              <a:gd name="connsiteY4" fmla="*/ 6870700 h 6870700"/>
              <a:gd name="connsiteX5" fmla="*/ 2269215 w 7080595"/>
              <a:gd name="connsiteY5" fmla="*/ 6870700 h 6870700"/>
              <a:gd name="connsiteX6" fmla="*/ 2269215 w 7080595"/>
              <a:gd name="connsiteY6" fmla="*/ 1883211 h 6870700"/>
              <a:gd name="connsiteX7" fmla="*/ 0 w 7080595"/>
              <a:gd name="connsiteY7" fmla="*/ 1883211 h 687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80595" h="6870700">
                <a:moveTo>
                  <a:pt x="0" y="0"/>
                </a:moveTo>
                <a:lnTo>
                  <a:pt x="7080595" y="0"/>
                </a:lnTo>
                <a:lnTo>
                  <a:pt x="7080595" y="1883211"/>
                </a:lnTo>
                <a:lnTo>
                  <a:pt x="4515477" y="1883211"/>
                </a:lnTo>
                <a:lnTo>
                  <a:pt x="4515477" y="6870700"/>
                </a:lnTo>
                <a:lnTo>
                  <a:pt x="2269215" y="6870700"/>
                </a:lnTo>
                <a:lnTo>
                  <a:pt x="2269215" y="1883211"/>
                </a:lnTo>
                <a:lnTo>
                  <a:pt x="0" y="1883211"/>
                </a:lnTo>
                <a:close/>
              </a:path>
            </a:pathLst>
          </a:custGeom>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FFEA6F9E-1C21-4644-8E2A-AD5673EEAD8F}"/>
              </a:ext>
            </a:extLst>
          </p:cNvPr>
          <p:cNvSpPr>
            <a:spLocks noGrp="1"/>
          </p:cNvSpPr>
          <p:nvPr>
            <p:ph type="title"/>
          </p:nvPr>
        </p:nvSpPr>
        <p:spPr>
          <a:xfrm>
            <a:off x="7543799" y="2318657"/>
            <a:ext cx="4203247" cy="1440996"/>
          </a:xfrm>
        </p:spPr>
        <p:txBody>
          <a:bodyPr lIns="0" anchor="b">
            <a:noAutofit/>
          </a:bodyPr>
          <a:lstStyle>
            <a:lvl1pPr>
              <a:defRPr sz="2800" cap="all" baseline="0">
                <a:solidFill>
                  <a:schemeClr val="accent1"/>
                </a:solidFill>
              </a:defRPr>
            </a:lvl1pPr>
          </a:lstStyle>
          <a:p>
            <a:r>
              <a:rPr lang="en-US"/>
              <a:t>Click to edit Master title style</a:t>
            </a:r>
          </a:p>
        </p:txBody>
      </p:sp>
      <p:sp>
        <p:nvSpPr>
          <p:cNvPr id="12" name="Content Placeholder 2">
            <a:extLst>
              <a:ext uri="{FF2B5EF4-FFF2-40B4-BE49-F238E27FC236}">
                <a16:creationId xmlns:a16="http://schemas.microsoft.com/office/drawing/2014/main" id="{7C1D1C8A-E829-4284-AB95-2DD0C7BAA4C4}"/>
              </a:ext>
            </a:extLst>
          </p:cNvPr>
          <p:cNvSpPr>
            <a:spLocks noGrp="1"/>
          </p:cNvSpPr>
          <p:nvPr>
            <p:ph idx="1"/>
          </p:nvPr>
        </p:nvSpPr>
        <p:spPr>
          <a:xfrm>
            <a:off x="7543799" y="4147457"/>
            <a:ext cx="4203247" cy="1532165"/>
          </a:xfrm>
        </p:spPr>
        <p:txBody>
          <a:bodyPr lIns="0">
            <a:normAutofit/>
          </a:bodyPr>
          <a:lstStyle>
            <a:lvl1pPr marL="0" indent="0">
              <a:lnSpc>
                <a:spcPct val="150000"/>
              </a:lnSpc>
              <a:buNone/>
              <a:defRPr sz="1200"/>
            </a:lvl1pPr>
          </a:lstStyle>
          <a:p>
            <a:pPr lvl="0"/>
            <a:r>
              <a:rPr lang="en-US"/>
              <a:t>Click to edit Master text styles</a:t>
            </a:r>
          </a:p>
        </p:txBody>
      </p:sp>
      <p:cxnSp>
        <p:nvCxnSpPr>
          <p:cNvPr id="14" name="Straight Connector 13">
            <a:extLst>
              <a:ext uri="{FF2B5EF4-FFF2-40B4-BE49-F238E27FC236}">
                <a16:creationId xmlns:a16="http://schemas.microsoft.com/office/drawing/2014/main" id="{2CC539CF-E024-420D-BFED-5F2212DA8CE3}"/>
              </a:ext>
            </a:extLst>
          </p:cNvPr>
          <p:cNvCxnSpPr>
            <a:cxnSpLocks/>
          </p:cNvCxnSpPr>
          <p:nvPr userDrawn="1"/>
        </p:nvCxnSpPr>
        <p:spPr>
          <a:xfrm>
            <a:off x="-1" y="4376058"/>
            <a:ext cx="705394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0819858"/>
      </p:ext>
    </p:extLst>
  </p:cSld>
  <p:clrMapOvr>
    <a:masterClrMapping/>
  </p:clrMapOvr>
  <p:extLst>
    <p:ext uri="{DCECCB84-F9BA-43D5-87BE-67443E8EF086}">
      <p15:sldGuideLst xmlns:p15="http://schemas.microsoft.com/office/powerpoint/2012/main">
        <p15:guide id="1" orient="horz" pos="276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A5404BE-7C49-4381-8FC0-95A496CFB491}"/>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35" name="Text Placeholder 8">
            <a:extLst>
              <a:ext uri="{FF2B5EF4-FFF2-40B4-BE49-F238E27FC236}">
                <a16:creationId xmlns:a16="http://schemas.microsoft.com/office/drawing/2014/main" id="{9B922914-E333-400C-A083-27A44BE79C77}"/>
              </a:ext>
            </a:extLst>
          </p:cNvPr>
          <p:cNvSpPr>
            <a:spLocks noGrp="1"/>
          </p:cNvSpPr>
          <p:nvPr>
            <p:ph type="body" sz="quarter" idx="17" hasCustomPrompt="1"/>
          </p:nvPr>
        </p:nvSpPr>
        <p:spPr>
          <a:xfrm>
            <a:off x="3650085" y="4546575"/>
            <a:ext cx="1500624" cy="1681163"/>
          </a:xfrm>
        </p:spPr>
        <p:txBody>
          <a:bodyPr>
            <a:noAutofit/>
          </a:bodyPr>
          <a:lstStyle>
            <a:lvl1pPr marL="0" indent="0">
              <a:buNone/>
              <a:defRPr sz="15500" b="1">
                <a:solidFill>
                  <a:schemeClr val="tx1"/>
                </a:solidFill>
              </a:defRPr>
            </a:lvl1pPr>
          </a:lstStyle>
          <a:p>
            <a:pPr lvl="0"/>
            <a:r>
              <a:rPr lang="en-US"/>
              <a:t>M</a:t>
            </a:r>
          </a:p>
        </p:txBody>
      </p:sp>
      <p:sp>
        <p:nvSpPr>
          <p:cNvPr id="34" name="Text Placeholder 8">
            <a:extLst>
              <a:ext uri="{FF2B5EF4-FFF2-40B4-BE49-F238E27FC236}">
                <a16:creationId xmlns:a16="http://schemas.microsoft.com/office/drawing/2014/main" id="{486A9052-3614-4622-A421-1D20E5B311A1}"/>
              </a:ext>
            </a:extLst>
          </p:cNvPr>
          <p:cNvSpPr>
            <a:spLocks noGrp="1"/>
          </p:cNvSpPr>
          <p:nvPr>
            <p:ph type="body" sz="quarter" idx="16" hasCustomPrompt="1"/>
          </p:nvPr>
        </p:nvSpPr>
        <p:spPr>
          <a:xfrm>
            <a:off x="2377374" y="2750392"/>
            <a:ext cx="1253665" cy="1681163"/>
          </a:xfrm>
        </p:spPr>
        <p:txBody>
          <a:bodyPr>
            <a:noAutofit/>
          </a:bodyPr>
          <a:lstStyle>
            <a:lvl1pPr marL="0" indent="0">
              <a:buNone/>
              <a:defRPr sz="15500" b="1">
                <a:solidFill>
                  <a:schemeClr val="tx1"/>
                </a:solidFill>
              </a:defRPr>
            </a:lvl1pPr>
          </a:lstStyle>
          <a:p>
            <a:pPr lvl="0"/>
            <a:r>
              <a:rPr lang="en-US"/>
              <a:t>E</a:t>
            </a:r>
          </a:p>
        </p:txBody>
      </p:sp>
      <p:sp>
        <p:nvSpPr>
          <p:cNvPr id="9" name="Text Placeholder 8">
            <a:extLst>
              <a:ext uri="{FF2B5EF4-FFF2-40B4-BE49-F238E27FC236}">
                <a16:creationId xmlns:a16="http://schemas.microsoft.com/office/drawing/2014/main" id="{0F3ADE3E-3D48-4C5D-9FE4-2D7A26315868}"/>
              </a:ext>
            </a:extLst>
          </p:cNvPr>
          <p:cNvSpPr>
            <a:spLocks noGrp="1"/>
          </p:cNvSpPr>
          <p:nvPr>
            <p:ph type="body" sz="quarter" idx="14" hasCustomPrompt="1"/>
          </p:nvPr>
        </p:nvSpPr>
        <p:spPr>
          <a:xfrm>
            <a:off x="442380" y="903514"/>
            <a:ext cx="1253665" cy="1681163"/>
          </a:xfrm>
        </p:spPr>
        <p:txBody>
          <a:bodyPr>
            <a:noAutofit/>
          </a:bodyPr>
          <a:lstStyle>
            <a:lvl1pPr marL="0" indent="0">
              <a:buNone/>
              <a:defRPr sz="15500" b="1">
                <a:solidFill>
                  <a:schemeClr val="tx1"/>
                </a:solidFill>
              </a:defRPr>
            </a:lvl1pPr>
          </a:lstStyle>
          <a:p>
            <a:pPr lvl="0"/>
            <a:r>
              <a:rPr lang="en-US"/>
              <a:t>S</a:t>
            </a:r>
          </a:p>
        </p:txBody>
      </p:sp>
      <p:sp>
        <p:nvSpPr>
          <p:cNvPr id="33" name="Text Placeholder 8">
            <a:extLst>
              <a:ext uri="{FF2B5EF4-FFF2-40B4-BE49-F238E27FC236}">
                <a16:creationId xmlns:a16="http://schemas.microsoft.com/office/drawing/2014/main" id="{9B49215A-DBBC-4C0F-A6A8-DFB2D5464357}"/>
              </a:ext>
            </a:extLst>
          </p:cNvPr>
          <p:cNvSpPr>
            <a:spLocks noGrp="1"/>
          </p:cNvSpPr>
          <p:nvPr>
            <p:ph type="body" sz="quarter" idx="15" hasCustomPrompt="1"/>
          </p:nvPr>
        </p:nvSpPr>
        <p:spPr>
          <a:xfrm>
            <a:off x="2377374" y="897072"/>
            <a:ext cx="1253665" cy="1681163"/>
          </a:xfrm>
        </p:spPr>
        <p:txBody>
          <a:bodyPr>
            <a:noAutofit/>
          </a:bodyPr>
          <a:lstStyle>
            <a:lvl1pPr marL="0" indent="0">
              <a:buNone/>
              <a:defRPr sz="15500" b="1">
                <a:solidFill>
                  <a:schemeClr val="tx1"/>
                </a:solidFill>
              </a:defRPr>
            </a:lvl1pPr>
          </a:lstStyle>
          <a:p>
            <a:pPr lvl="0"/>
            <a:r>
              <a:rPr lang="en-US"/>
              <a:t>T</a:t>
            </a:r>
          </a:p>
        </p:txBody>
      </p:sp>
      <p:sp>
        <p:nvSpPr>
          <p:cNvPr id="2" name="Title 1">
            <a:extLst>
              <a:ext uri="{FF2B5EF4-FFF2-40B4-BE49-F238E27FC236}">
                <a16:creationId xmlns:a16="http://schemas.microsoft.com/office/drawing/2014/main" id="{5E8BB770-F6A6-44A3-BCE1-BCCCC1E81064}"/>
              </a:ext>
            </a:extLst>
          </p:cNvPr>
          <p:cNvSpPr>
            <a:spLocks noGrp="1"/>
          </p:cNvSpPr>
          <p:nvPr>
            <p:ph type="title"/>
          </p:nvPr>
        </p:nvSpPr>
        <p:spPr>
          <a:xfrm>
            <a:off x="5606143" y="5201920"/>
            <a:ext cx="5747657" cy="992505"/>
          </a:xfrm>
        </p:spPr>
        <p:txBody>
          <a:bodyPr anchor="ctr">
            <a:normAutofit/>
          </a:bodyPr>
          <a:lstStyle>
            <a:lvl1pPr>
              <a:defRPr sz="4800" cap="all" baseline="0"/>
            </a:lvl1pPr>
          </a:lstStyle>
          <a:p>
            <a:r>
              <a:rPr lang="en-US"/>
              <a:t>Click to edit Master title style</a:t>
            </a:r>
          </a:p>
        </p:txBody>
      </p:sp>
      <p:sp>
        <p:nvSpPr>
          <p:cNvPr id="3" name="Graphic 8">
            <a:extLst>
              <a:ext uri="{FF2B5EF4-FFF2-40B4-BE49-F238E27FC236}">
                <a16:creationId xmlns:a16="http://schemas.microsoft.com/office/drawing/2014/main" id="{A6A04B8C-D941-483E-B669-7436C535CE2E}"/>
              </a:ext>
              <a:ext uri="{C183D7F6-B498-43B3-948B-1728B52AA6E4}">
                <adec:decorative xmlns:adec="http://schemas.microsoft.com/office/drawing/2017/decorative" val="1"/>
              </a:ext>
            </a:extLst>
          </p:cNvPr>
          <p:cNvSpPr/>
          <p:nvPr userDrawn="1"/>
        </p:nvSpPr>
        <p:spPr>
          <a:xfrm>
            <a:off x="3565384" y="1857932"/>
            <a:ext cx="922101" cy="244589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
        <p:nvSpPr>
          <p:cNvPr id="7" name="Graphic 8">
            <a:extLst>
              <a:ext uri="{FF2B5EF4-FFF2-40B4-BE49-F238E27FC236}">
                <a16:creationId xmlns:a16="http://schemas.microsoft.com/office/drawing/2014/main" id="{7A6DC6C6-E9EB-405C-A68E-EE8EEBBCA398}"/>
              </a:ext>
              <a:ext uri="{C183D7F6-B498-43B3-948B-1728B52AA6E4}">
                <adec:decorative xmlns:adec="http://schemas.microsoft.com/office/drawing/2017/decorative" val="1"/>
              </a:ext>
            </a:extLst>
          </p:cNvPr>
          <p:cNvSpPr/>
          <p:nvPr userDrawn="1"/>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endParaRPr lang="en-US" dirty="0"/>
          </a:p>
        </p:txBody>
      </p:sp>
      <p:sp>
        <p:nvSpPr>
          <p:cNvPr id="4" name="Graphic 8">
            <a:extLst>
              <a:ext uri="{FF2B5EF4-FFF2-40B4-BE49-F238E27FC236}">
                <a16:creationId xmlns:a16="http://schemas.microsoft.com/office/drawing/2014/main" id="{028B5C16-2909-487D-BE4D-A794F3BA7AE2}"/>
              </a:ext>
              <a:ext uri="{C183D7F6-B498-43B3-948B-1728B52AA6E4}">
                <adec:decorative xmlns:adec="http://schemas.microsoft.com/office/drawing/2017/decorative" val="1"/>
              </a:ext>
            </a:extLst>
          </p:cNvPr>
          <p:cNvSpPr/>
          <p:nvPr userDrawn="1"/>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Tree>
    <p:extLst>
      <p:ext uri="{BB962C8B-B14F-4D97-AF65-F5344CB8AC3E}">
        <p14:creationId xmlns:p14="http://schemas.microsoft.com/office/powerpoint/2010/main" val="345567095"/>
      </p:ext>
    </p:extLst>
  </p:cSld>
  <p:clrMapOvr>
    <a:masterClrMapping/>
  </p:clrMapOvr>
  <p:extLst>
    <p:ext uri="{DCECCB84-F9BA-43D5-87BE-67443E8EF086}">
      <p15:sldGuideLst xmlns:p15="http://schemas.microsoft.com/office/powerpoint/2012/main">
        <p15:guide id="1" orient="horz" pos="720">
          <p15:clr>
            <a:srgbClr val="FBAE40"/>
          </p15:clr>
        </p15:guide>
        <p15:guide id="2" orient="horz" pos="1584">
          <p15:clr>
            <a:srgbClr val="FBAE40"/>
          </p15:clr>
        </p15:guide>
        <p15:guide id="3" orient="horz" pos="271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ntent with 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7239003"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endParaRPr lang="en-US" dirty="0"/>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E0011F19-A2C9-4F67-A7F1-592B85FFBAC8}"/>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C7C8CFDC-095C-4312-A01D-7430D1FEAA6F}"/>
              </a:ext>
            </a:extLst>
          </p:cNvPr>
          <p:cNvCxnSpPr>
            <a:cxnSpLocks/>
          </p:cNvCxnSpPr>
          <p:nvPr userDrawn="1"/>
        </p:nvCxnSpPr>
        <p:spPr>
          <a:xfrm>
            <a:off x="6096000" y="2603500"/>
            <a:ext cx="0" cy="42545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DE385DE-9334-4CED-AD7E-F63A320B0512}"/>
              </a:ext>
            </a:extLst>
          </p:cNvPr>
          <p:cNvSpPr/>
          <p:nvPr userDrawn="1"/>
        </p:nvSpPr>
        <p:spPr>
          <a:xfrm>
            <a:off x="0" y="2324100"/>
            <a:ext cx="12192000" cy="633411"/>
          </a:xfrm>
          <a:prstGeom prst="rect">
            <a:avLst/>
          </a:prstGeom>
          <a:gradFill>
            <a:gsLst>
              <a:gs pos="0">
                <a:schemeClr val="accent1"/>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211839B3-0E6A-4750-8862-3A55B0FEF98F}"/>
              </a:ext>
            </a:extLst>
          </p:cNvPr>
          <p:cNvSpPr>
            <a:spLocks noGrp="1"/>
          </p:cNvSpPr>
          <p:nvPr>
            <p:ph type="body" idx="13"/>
          </p:nvPr>
        </p:nvSpPr>
        <p:spPr>
          <a:xfrm>
            <a:off x="838201" y="2413000"/>
            <a:ext cx="4114795"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2">
            <a:extLst>
              <a:ext uri="{FF2B5EF4-FFF2-40B4-BE49-F238E27FC236}">
                <a16:creationId xmlns:a16="http://schemas.microsoft.com/office/drawing/2014/main" id="{E72DA832-BD58-447B-A20E-EA3A7F4EAFF0}"/>
              </a:ext>
            </a:extLst>
          </p:cNvPr>
          <p:cNvSpPr>
            <a:spLocks noGrp="1"/>
          </p:cNvSpPr>
          <p:nvPr>
            <p:ph type="body" idx="14"/>
          </p:nvPr>
        </p:nvSpPr>
        <p:spPr>
          <a:xfrm>
            <a:off x="7239003" y="2413000"/>
            <a:ext cx="4114797"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Footer Placeholder 7">
            <a:extLst>
              <a:ext uri="{FF2B5EF4-FFF2-40B4-BE49-F238E27FC236}">
                <a16:creationId xmlns:a16="http://schemas.microsoft.com/office/drawing/2014/main" id="{64EBCEB5-BD23-4BD0-BB31-DF6A631D5996}"/>
              </a:ext>
            </a:extLst>
          </p:cNvPr>
          <p:cNvSpPr>
            <a:spLocks noGrp="1"/>
          </p:cNvSpPr>
          <p:nvPr>
            <p:ph type="ftr" sz="quarter" idx="11"/>
          </p:nvPr>
        </p:nvSpPr>
        <p:spPr>
          <a:xfrm>
            <a:off x="7239002" y="6356350"/>
            <a:ext cx="3038469" cy="365125"/>
          </a:xfrm>
        </p:spPr>
        <p:txBody>
          <a:bodyPr/>
          <a:lstStyle>
            <a:lvl1pPr algn="l">
              <a:defRPr/>
            </a:lvl1pPr>
          </a:lstStyle>
          <a:p>
            <a:r>
              <a:rPr lang="en-US" dirty="0"/>
              <a:t>Pitch deck</a:t>
            </a:r>
          </a:p>
        </p:txBody>
      </p:sp>
    </p:spTree>
    <p:extLst>
      <p:ext uri="{BB962C8B-B14F-4D97-AF65-F5344CB8AC3E}">
        <p14:creationId xmlns:p14="http://schemas.microsoft.com/office/powerpoint/2010/main" val="36237531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with pic S">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583479E-F517-4F8A-9382-5B73D75104D3}"/>
              </a:ext>
            </a:extLst>
          </p:cNvPr>
          <p:cNvSpPr>
            <a:spLocks noGrp="1"/>
          </p:cNvSpPr>
          <p:nvPr>
            <p:ph type="pic" sz="quarter" idx="13"/>
          </p:nvPr>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788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ix content">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34186" y="2903538"/>
            <a:ext cx="3104198" cy="345475"/>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34141"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641894"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642223"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8249601"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8250305"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12" name="Text Placeholder 15">
            <a:extLst>
              <a:ext uri="{FF2B5EF4-FFF2-40B4-BE49-F238E27FC236}">
                <a16:creationId xmlns:a16="http://schemas.microsoft.com/office/drawing/2014/main" id="{6CB12E29-CEAA-4595-B65C-5BE0B527CD43}"/>
              </a:ext>
            </a:extLst>
          </p:cNvPr>
          <p:cNvSpPr>
            <a:spLocks noGrp="1"/>
          </p:cNvSpPr>
          <p:nvPr>
            <p:ph type="body" sz="quarter" idx="23" hasCustomPrompt="1"/>
          </p:nvPr>
        </p:nvSpPr>
        <p:spPr>
          <a:xfrm>
            <a:off x="1033811"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3" name="Text Placeholder 18">
            <a:extLst>
              <a:ext uri="{FF2B5EF4-FFF2-40B4-BE49-F238E27FC236}">
                <a16:creationId xmlns:a16="http://schemas.microsoft.com/office/drawing/2014/main" id="{9A5A9E4A-8FA1-4B1A-86F3-162A0ED25FF5}"/>
              </a:ext>
            </a:extLst>
          </p:cNvPr>
          <p:cNvSpPr>
            <a:spLocks noGrp="1"/>
          </p:cNvSpPr>
          <p:nvPr>
            <p:ph type="body" sz="quarter" idx="24" hasCustomPrompt="1"/>
          </p:nvPr>
        </p:nvSpPr>
        <p:spPr>
          <a:xfrm>
            <a:off x="1033766"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4" name="Text Placeholder 15">
            <a:extLst>
              <a:ext uri="{FF2B5EF4-FFF2-40B4-BE49-F238E27FC236}">
                <a16:creationId xmlns:a16="http://schemas.microsoft.com/office/drawing/2014/main" id="{1656AF90-4012-4B9E-81A7-2796EE40AEAF}"/>
              </a:ext>
            </a:extLst>
          </p:cNvPr>
          <p:cNvSpPr>
            <a:spLocks noGrp="1"/>
          </p:cNvSpPr>
          <p:nvPr>
            <p:ph type="body" sz="quarter" idx="25" hasCustomPrompt="1"/>
          </p:nvPr>
        </p:nvSpPr>
        <p:spPr>
          <a:xfrm>
            <a:off x="4641519"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6" name="Text Placeholder 18">
            <a:extLst>
              <a:ext uri="{FF2B5EF4-FFF2-40B4-BE49-F238E27FC236}">
                <a16:creationId xmlns:a16="http://schemas.microsoft.com/office/drawing/2014/main" id="{E34BCA93-D058-4D61-BAE5-2671E1572376}"/>
              </a:ext>
            </a:extLst>
          </p:cNvPr>
          <p:cNvSpPr>
            <a:spLocks noGrp="1"/>
          </p:cNvSpPr>
          <p:nvPr>
            <p:ph type="body" sz="quarter" idx="26" hasCustomPrompt="1"/>
          </p:nvPr>
        </p:nvSpPr>
        <p:spPr>
          <a:xfrm>
            <a:off x="4641848"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8" name="Text Placeholder 15">
            <a:extLst>
              <a:ext uri="{FF2B5EF4-FFF2-40B4-BE49-F238E27FC236}">
                <a16:creationId xmlns:a16="http://schemas.microsoft.com/office/drawing/2014/main" id="{0BE8C5BE-9959-40C7-83C2-546EBFBC1414}"/>
              </a:ext>
            </a:extLst>
          </p:cNvPr>
          <p:cNvSpPr>
            <a:spLocks noGrp="1"/>
          </p:cNvSpPr>
          <p:nvPr>
            <p:ph type="body" sz="quarter" idx="27" hasCustomPrompt="1"/>
          </p:nvPr>
        </p:nvSpPr>
        <p:spPr>
          <a:xfrm>
            <a:off x="8249226"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9" name="Text Placeholder 18">
            <a:extLst>
              <a:ext uri="{FF2B5EF4-FFF2-40B4-BE49-F238E27FC236}">
                <a16:creationId xmlns:a16="http://schemas.microsoft.com/office/drawing/2014/main" id="{5FC20880-2D17-4854-A424-DED10A8A8D36}"/>
              </a:ext>
            </a:extLst>
          </p:cNvPr>
          <p:cNvSpPr>
            <a:spLocks noGrp="1"/>
          </p:cNvSpPr>
          <p:nvPr>
            <p:ph type="body" sz="quarter" idx="28" hasCustomPrompt="1"/>
          </p:nvPr>
        </p:nvSpPr>
        <p:spPr>
          <a:xfrm>
            <a:off x="8249930"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0037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1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4450921" y="2145859"/>
            <a:ext cx="5042568" cy="345473"/>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50922" y="2491335"/>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419184"/>
            <a:ext cx="2362200" cy="1110286"/>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4450921" y="3198051"/>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450922" y="3543527"/>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450921" y="5302434"/>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450922" y="5647910"/>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8" name="Text Placeholder 15">
            <a:extLst>
              <a:ext uri="{FF2B5EF4-FFF2-40B4-BE49-F238E27FC236}">
                <a16:creationId xmlns:a16="http://schemas.microsoft.com/office/drawing/2014/main" id="{AE158F00-CB9F-4C14-B6F0-47E4F7019127}"/>
              </a:ext>
            </a:extLst>
          </p:cNvPr>
          <p:cNvSpPr>
            <a:spLocks noGrp="1"/>
          </p:cNvSpPr>
          <p:nvPr>
            <p:ph type="body" sz="quarter" idx="27" hasCustomPrompt="1"/>
          </p:nvPr>
        </p:nvSpPr>
        <p:spPr>
          <a:xfrm>
            <a:off x="4450921" y="4250243"/>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07878182-5985-41C8-B69F-9DB9EC1313F4}"/>
              </a:ext>
            </a:extLst>
          </p:cNvPr>
          <p:cNvSpPr>
            <a:spLocks noGrp="1"/>
          </p:cNvSpPr>
          <p:nvPr>
            <p:ph type="body" sz="quarter" idx="28" hasCustomPrompt="1"/>
          </p:nvPr>
        </p:nvSpPr>
        <p:spPr>
          <a:xfrm>
            <a:off x="4450922" y="4595719"/>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6" name="Straight Connector 5">
            <a:extLst>
              <a:ext uri="{FF2B5EF4-FFF2-40B4-BE49-F238E27FC236}">
                <a16:creationId xmlns:a16="http://schemas.microsoft.com/office/drawing/2014/main" id="{CF8873A5-9160-4B79-B9CB-CBE583030B0E}"/>
              </a:ext>
            </a:extLst>
          </p:cNvPr>
          <p:cNvCxnSpPr>
            <a:cxnSpLocks/>
          </p:cNvCxnSpPr>
          <p:nvPr userDrawn="1"/>
        </p:nvCxnSpPr>
        <p:spPr>
          <a:xfrm>
            <a:off x="3766456" y="-16561"/>
            <a:ext cx="0" cy="687456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4D9D5EA-266D-4541-BA3F-22BC31AAB6AA}"/>
              </a:ext>
            </a:extLst>
          </p:cNvPr>
          <p:cNvCxnSpPr/>
          <p:nvPr userDrawn="1"/>
        </p:nvCxnSpPr>
        <p:spPr>
          <a:xfrm>
            <a:off x="-1" y="1676400"/>
            <a:ext cx="12191999"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8805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Image, and 3 content">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A2B5F8DD-B338-48F8-9DF4-E1A31DFCB5B4}"/>
              </a:ext>
            </a:extLst>
          </p:cNvPr>
          <p:cNvSpPr>
            <a:spLocks noGrp="1"/>
          </p:cNvSpPr>
          <p:nvPr>
            <p:ph type="pic" sz="quarter" idx="27"/>
          </p:nvPr>
        </p:nvSpPr>
        <p:spPr>
          <a:xfrm>
            <a:off x="2" y="0"/>
            <a:ext cx="6694955" cy="6858000"/>
          </a:xfrm>
          <a:custGeom>
            <a:avLst/>
            <a:gdLst>
              <a:gd name="connsiteX0" fmla="*/ 0 w 6694955"/>
              <a:gd name="connsiteY0" fmla="*/ 0 h 6858000"/>
              <a:gd name="connsiteX1" fmla="*/ 6694955 w 6694955"/>
              <a:gd name="connsiteY1" fmla="*/ 0 h 6858000"/>
              <a:gd name="connsiteX2" fmla="*/ 2589160 w 6694955"/>
              <a:gd name="connsiteY2" fmla="*/ 6857732 h 6858000"/>
              <a:gd name="connsiteX3" fmla="*/ 0 w 669495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94955" h="6858000">
                <a:moveTo>
                  <a:pt x="0" y="0"/>
                </a:moveTo>
                <a:lnTo>
                  <a:pt x="6694955" y="0"/>
                </a:lnTo>
                <a:lnTo>
                  <a:pt x="2589160" y="6857732"/>
                </a:lnTo>
                <a:lnTo>
                  <a:pt x="0" y="6858000"/>
                </a:lnTo>
                <a:close/>
              </a:path>
            </a:pathLst>
          </a:custGeom>
        </p:spPr>
        <p:txBody>
          <a:bodyPr wrap="square">
            <a:noAutofit/>
          </a:bodyPr>
          <a:lstStyle/>
          <a:p>
            <a:r>
              <a:rPr lang="en-US"/>
              <a:t>Click icon to add picture</a:t>
            </a:r>
            <a:endParaRPr lang="en-US" dirty="0"/>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6144768" y="2069658"/>
            <a:ext cx="5042568" cy="345476"/>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6144768" y="241513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6971633" y="690928"/>
            <a:ext cx="4501910" cy="732282"/>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5300006" y="358763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5300007" y="393311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dirty="0"/>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398264" y="510561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398264" y="545109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Tree>
    <p:extLst>
      <p:ext uri="{BB962C8B-B14F-4D97-AF65-F5344CB8AC3E}">
        <p14:creationId xmlns:p14="http://schemas.microsoft.com/office/powerpoint/2010/main" val="26427358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 Content with titl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29EDF1B-BFF2-495C-B3B8-4EE6F48140F0}"/>
              </a:ext>
            </a:extLst>
          </p:cNvPr>
          <p:cNvSpPr/>
          <p:nvPr userDrawn="1"/>
        </p:nvSpPr>
        <p:spPr>
          <a:xfrm>
            <a:off x="8412200"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629F2809-C0D4-4624-9BF4-7A5A02FC6504}"/>
              </a:ext>
            </a:extLst>
          </p:cNvPr>
          <p:cNvSpPr/>
          <p:nvPr userDrawn="1"/>
        </p:nvSpPr>
        <p:spPr>
          <a:xfrm>
            <a:off x="1034142"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FA38AFF1-A7FF-4F75-9E57-C1827806B34E}"/>
              </a:ext>
            </a:extLst>
          </p:cNvPr>
          <p:cNvSpPr/>
          <p:nvPr userDrawn="1"/>
        </p:nvSpPr>
        <p:spPr>
          <a:xfrm>
            <a:off x="4706975"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dirty="0"/>
              <a:t>Title 1</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2</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3</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Date Placeholder 2">
            <a:extLst>
              <a:ext uri="{FF2B5EF4-FFF2-40B4-BE49-F238E27FC236}">
                <a16:creationId xmlns:a16="http://schemas.microsoft.com/office/drawing/2014/main" id="{7EDA1598-95B9-4907-B9B9-46A0B9ACC8DA}"/>
              </a:ext>
            </a:extLst>
          </p:cNvPr>
          <p:cNvSpPr>
            <a:spLocks noGrp="1"/>
          </p:cNvSpPr>
          <p:nvPr>
            <p:ph type="dt" sz="half" idx="20"/>
          </p:nvPr>
        </p:nvSpPr>
        <p:spPr>
          <a:xfrm>
            <a:off x="838200" y="6356350"/>
            <a:ext cx="2743200" cy="365125"/>
          </a:xfrm>
        </p:spPr>
        <p:txBody>
          <a:bodyPr/>
          <a:lstStyle/>
          <a:p>
            <a:endParaRPr lang="en-US" dirty="0"/>
          </a:p>
        </p:txBody>
      </p:sp>
      <p:sp>
        <p:nvSpPr>
          <p:cNvPr id="19" name="Footer Placeholder 3">
            <a:extLst>
              <a:ext uri="{FF2B5EF4-FFF2-40B4-BE49-F238E27FC236}">
                <a16:creationId xmlns:a16="http://schemas.microsoft.com/office/drawing/2014/main" id="{63AF9C34-CC92-4EDC-9D5F-1FABCEB87400}"/>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0" name="Slide Number Placeholder 4">
            <a:extLst>
              <a:ext uri="{FF2B5EF4-FFF2-40B4-BE49-F238E27FC236}">
                <a16:creationId xmlns:a16="http://schemas.microsoft.com/office/drawing/2014/main" id="{EAEA54FD-376F-4285-9684-F9DFDE0B4727}"/>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0367756"/>
      </p:ext>
    </p:extLst>
  </p:cSld>
  <p:clrMapOvr>
    <a:masterClrMapping/>
  </p:clrMapOvr>
  <p:hf hdr="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with pic 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FBFD526-F385-422D-A7A7-BCE72D8141B2}"/>
              </a:ext>
            </a:extLst>
          </p:cNvPr>
          <p:cNvSpPr>
            <a:spLocks noGrp="1"/>
          </p:cNvSpPr>
          <p:nvPr>
            <p:ph type="pic" sz="quarter" idx="41"/>
          </p:nvPr>
        </p:nvSpPr>
        <p:spPr>
          <a:xfrm>
            <a:off x="0" y="3"/>
            <a:ext cx="5288281" cy="6857999"/>
          </a:xfrm>
          <a:custGeom>
            <a:avLst/>
            <a:gdLst>
              <a:gd name="connsiteX0" fmla="*/ 0 w 5288281"/>
              <a:gd name="connsiteY0" fmla="*/ 0 h 6857999"/>
              <a:gd name="connsiteX1" fmla="*/ 1707378 w 5288281"/>
              <a:gd name="connsiteY1" fmla="*/ 0 h 6857999"/>
              <a:gd name="connsiteX2" fmla="*/ 1707378 w 5288281"/>
              <a:gd name="connsiteY2" fmla="*/ 1511096 h 6857999"/>
              <a:gd name="connsiteX3" fmla="*/ 5288281 w 5288281"/>
              <a:gd name="connsiteY3" fmla="*/ 1511096 h 6857999"/>
              <a:gd name="connsiteX4" fmla="*/ 5288281 w 5288281"/>
              <a:gd name="connsiteY4" fmla="*/ 3253159 h 6857999"/>
              <a:gd name="connsiteX5" fmla="*/ 1707378 w 5288281"/>
              <a:gd name="connsiteY5" fmla="*/ 3253159 h 6857999"/>
              <a:gd name="connsiteX6" fmla="*/ 1707378 w 5288281"/>
              <a:gd name="connsiteY6" fmla="*/ 5115860 h 6857999"/>
              <a:gd name="connsiteX7" fmla="*/ 5272034 w 5288281"/>
              <a:gd name="connsiteY7" fmla="*/ 5115860 h 6857999"/>
              <a:gd name="connsiteX8" fmla="*/ 5272034 w 5288281"/>
              <a:gd name="connsiteY8" fmla="*/ 6857999 h 6857999"/>
              <a:gd name="connsiteX9" fmla="*/ 0 w 5288281"/>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8281" h="6857999">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7999"/>
                </a:lnTo>
                <a:lnTo>
                  <a:pt x="0" y="6857999"/>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31" name="Titl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anchor="t">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3" name="Text Placeholder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4" name="Text Placeholder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5" name="Text Placeholder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6" name="Text Placeholder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39" name="Text Placeholder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0" name="Text Placeholder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1" name="Text Placeholder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74238"/>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2" name="Text Placeholder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74889"/>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3" name="Text Placeholder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6921"/>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15" name="Date Placeholder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a:lstStyle>
            <a:lvl1pPr>
              <a:defRPr>
                <a:solidFill>
                  <a:schemeClr val="tx1"/>
                </a:solidFill>
              </a:defRPr>
            </a:lvl1pPr>
          </a:lstStyle>
          <a:p>
            <a:r>
              <a:rPr lang="en-US" dirty="0"/>
              <a:t>1/7/20XX</a:t>
            </a:r>
          </a:p>
        </p:txBody>
      </p:sp>
      <p:sp>
        <p:nvSpPr>
          <p:cNvPr id="16" name="Footer Placeholder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17" name="Slide Number Placeholder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1290837"/>
      </p:ext>
    </p:extLst>
  </p:cSld>
  <p:clrMapOvr>
    <a:masterClrMapping/>
  </p:clrMapOvr>
  <p:extLst>
    <p:ext uri="{DCECCB84-F9BA-43D5-87BE-67443E8EF086}">
      <p15:sldGuideLst xmlns:p15="http://schemas.microsoft.com/office/powerpoint/2012/main">
        <p15:guide id="1" orient="horz" pos="20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caling">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157335" y="182200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157335" y="216748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7080795" y="333998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7080795" y="368546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6231710" y="485796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6231710" y="520344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Arrow Connector 6">
            <a:extLst>
              <a:ext uri="{FF2B5EF4-FFF2-40B4-BE49-F238E27FC236}">
                <a16:creationId xmlns:a16="http://schemas.microsoft.com/office/drawing/2014/main" id="{274844B5-3E4A-4209-AD6C-31EB9B57D62E}"/>
              </a:ext>
            </a:extLst>
          </p:cNvPr>
          <p:cNvCxnSpPr>
            <a:cxnSpLocks/>
          </p:cNvCxnSpPr>
          <p:nvPr userDrawn="1"/>
        </p:nvCxnSpPr>
        <p:spPr>
          <a:xfrm flipV="1">
            <a:off x="4369950" y="805543"/>
            <a:ext cx="3648352" cy="6052189"/>
          </a:xfrm>
          <a:prstGeom prst="straightConnector1">
            <a:avLst/>
          </a:prstGeom>
          <a:ln w="19050">
            <a:tailEnd type="arrow" w="lg" len="lg"/>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1519057B-4248-4880-A89E-5DCBBB157285}"/>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976011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18970204"/>
      </p:ext>
    </p:extLst>
  </p:cSld>
  <p:clrMapOvr>
    <a:masterClrMapping/>
  </p:clrMapOvr>
  <p:hf hdr="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611C53D-85FC-41D8-9A69-F4734072CC48}"/>
              </a:ext>
            </a:extLst>
          </p:cNvPr>
          <p:cNvSpPr>
            <a:spLocks noGrp="1"/>
          </p:cNvSpPr>
          <p:nvPr>
            <p:ph type="body" idx="1"/>
          </p:nvPr>
        </p:nvSpPr>
        <p:spPr>
          <a:xfrm>
            <a:off x="1034142" y="2046288"/>
            <a:ext cx="5544458"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7446CE-03E2-409B-B8EF-7C188C1E68CD}"/>
              </a:ext>
            </a:extLst>
          </p:cNvPr>
          <p:cNvSpPr>
            <a:spLocks noGrp="1"/>
          </p:cNvSpPr>
          <p:nvPr>
            <p:ph sz="half" idx="2"/>
          </p:nvPr>
        </p:nvSpPr>
        <p:spPr>
          <a:xfrm>
            <a:off x="1034142" y="3162300"/>
            <a:ext cx="5544458"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F4FC59-2ADF-4A3F-BBF9-07FF022209A3}"/>
              </a:ext>
            </a:extLst>
          </p:cNvPr>
          <p:cNvSpPr>
            <a:spLocks noGrp="1"/>
          </p:cNvSpPr>
          <p:nvPr>
            <p:ph type="body" sz="quarter" idx="3"/>
          </p:nvPr>
        </p:nvSpPr>
        <p:spPr>
          <a:xfrm>
            <a:off x="7240588" y="2046288"/>
            <a:ext cx="4114800"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6" name="Content Placeholder 5">
            <a:extLst>
              <a:ext uri="{FF2B5EF4-FFF2-40B4-BE49-F238E27FC236}">
                <a16:creationId xmlns:a16="http://schemas.microsoft.com/office/drawing/2014/main" id="{447F889E-7C42-4396-AEE8-7B337AFAF1E4}"/>
              </a:ext>
            </a:extLst>
          </p:cNvPr>
          <p:cNvSpPr>
            <a:spLocks noGrp="1"/>
          </p:cNvSpPr>
          <p:nvPr>
            <p:ph sz="quarter" idx="4"/>
          </p:nvPr>
        </p:nvSpPr>
        <p:spPr>
          <a:xfrm>
            <a:off x="7240588" y="3162300"/>
            <a:ext cx="4114800"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3D57D1-26E8-4CE2-AAA6-482AA55FCF3C}"/>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BC24918E-7FEA-4406-B5C4-9CA22363D48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6015B8D0-7EB3-42DC-AD4D-51B34268A06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2FF7DCBA-487E-4B33-BB90-0DADF952CACF}"/>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2" name="Straight Connector 11">
            <a:extLst>
              <a:ext uri="{FF2B5EF4-FFF2-40B4-BE49-F238E27FC236}">
                <a16:creationId xmlns:a16="http://schemas.microsoft.com/office/drawing/2014/main" id="{5679E440-088D-4C5E-AE96-53292A60A147}"/>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25131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34142" y="1850572"/>
            <a:ext cx="10134601" cy="4093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1034142" y="670094"/>
            <a:ext cx="10134601"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24162065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am - 4 up">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C7B19AA7-3B63-43B8-BE54-6F7F01B26251}"/>
              </a:ext>
            </a:extLst>
          </p:cNvPr>
          <p:cNvSpPr>
            <a:spLocks noGrp="1"/>
          </p:cNvSpPr>
          <p:nvPr>
            <p:ph type="pic" sz="quarter" idx="16"/>
          </p:nvPr>
        </p:nvSpPr>
        <p:spPr>
          <a:xfrm>
            <a:off x="8804817" y="2233881"/>
            <a:ext cx="3387182" cy="2390238"/>
          </a:xfrm>
          <a:custGeom>
            <a:avLst/>
            <a:gdLst>
              <a:gd name="connsiteX0" fmla="*/ 1033243 w 3387182"/>
              <a:gd name="connsiteY0" fmla="*/ 0 h 2390238"/>
              <a:gd name="connsiteX1" fmla="*/ 3387182 w 3387182"/>
              <a:gd name="connsiteY1" fmla="*/ 0 h 2390238"/>
              <a:gd name="connsiteX2" fmla="*/ 3378264 w 3387182"/>
              <a:gd name="connsiteY2" fmla="*/ 2390238 h 2390238"/>
              <a:gd name="connsiteX3" fmla="*/ 0 w 3387182"/>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87182" h="2390238">
                <a:moveTo>
                  <a:pt x="1033243" y="0"/>
                </a:moveTo>
                <a:lnTo>
                  <a:pt x="3387182" y="0"/>
                </a:lnTo>
                <a:lnTo>
                  <a:pt x="3378264"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1B55057A-5AE4-4EAE-8E1E-189462BF3155}"/>
              </a:ext>
            </a:extLst>
          </p:cNvPr>
          <p:cNvSpPr>
            <a:spLocks noGrp="1"/>
          </p:cNvSpPr>
          <p:nvPr>
            <p:ph type="pic" sz="quarter" idx="15"/>
          </p:nvPr>
        </p:nvSpPr>
        <p:spPr>
          <a:xfrm>
            <a:off x="5690016"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7" name="Picture Placeholder 16">
            <a:extLst>
              <a:ext uri="{FF2B5EF4-FFF2-40B4-BE49-F238E27FC236}">
                <a16:creationId xmlns:a16="http://schemas.microsoft.com/office/drawing/2014/main" id="{A4433358-37F4-4631-87BD-71A4E90A4CD6}"/>
              </a:ext>
            </a:extLst>
          </p:cNvPr>
          <p:cNvSpPr>
            <a:spLocks noGrp="1"/>
          </p:cNvSpPr>
          <p:nvPr>
            <p:ph type="pic" sz="quarter" idx="14"/>
          </p:nvPr>
        </p:nvSpPr>
        <p:spPr>
          <a:xfrm>
            <a:off x="2575215"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4" name="Picture Placeholder 13">
            <a:extLst>
              <a:ext uri="{FF2B5EF4-FFF2-40B4-BE49-F238E27FC236}">
                <a16:creationId xmlns:a16="http://schemas.microsoft.com/office/drawing/2014/main" id="{A663A4BE-7DD2-4FAC-B36C-6A1DAB074082}"/>
              </a:ext>
            </a:extLst>
          </p:cNvPr>
          <p:cNvSpPr>
            <a:spLocks noGrp="1"/>
          </p:cNvSpPr>
          <p:nvPr>
            <p:ph type="pic" sz="quarter" idx="13"/>
          </p:nvPr>
        </p:nvSpPr>
        <p:spPr>
          <a:xfrm>
            <a:off x="0" y="2233881"/>
            <a:ext cx="3378263" cy="2390238"/>
          </a:xfrm>
          <a:custGeom>
            <a:avLst/>
            <a:gdLst>
              <a:gd name="connsiteX0" fmla="*/ 0 w 3378263"/>
              <a:gd name="connsiteY0" fmla="*/ 0 h 2390238"/>
              <a:gd name="connsiteX1" fmla="*/ 3378263 w 3378263"/>
              <a:gd name="connsiteY1" fmla="*/ 0 h 2390238"/>
              <a:gd name="connsiteX2" fmla="*/ 2345020 w 3378263"/>
              <a:gd name="connsiteY2" fmla="*/ 2390238 h 2390238"/>
              <a:gd name="connsiteX3" fmla="*/ 0 w 3378263"/>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78263" h="2390238">
                <a:moveTo>
                  <a:pt x="0" y="0"/>
                </a:moveTo>
                <a:lnTo>
                  <a:pt x="3378263" y="0"/>
                </a:lnTo>
                <a:lnTo>
                  <a:pt x="2345020"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6" name="Text Placeholder 15">
            <a:extLst>
              <a:ext uri="{FF2B5EF4-FFF2-40B4-BE49-F238E27FC236}">
                <a16:creationId xmlns:a16="http://schemas.microsoft.com/office/drawing/2014/main" id="{CEC8B31E-90EA-47DA-88C8-7210550FECC1}"/>
              </a:ext>
            </a:extLst>
          </p:cNvPr>
          <p:cNvSpPr>
            <a:spLocks noGrp="1"/>
          </p:cNvSpPr>
          <p:nvPr>
            <p:ph type="body" sz="quarter" idx="23" hasCustomPrompt="1"/>
          </p:nvPr>
        </p:nvSpPr>
        <p:spPr>
          <a:xfrm>
            <a:off x="3554933"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7" name="Text Placeholder 18">
            <a:extLst>
              <a:ext uri="{FF2B5EF4-FFF2-40B4-BE49-F238E27FC236}">
                <a16:creationId xmlns:a16="http://schemas.microsoft.com/office/drawing/2014/main" id="{0B29C3B6-1467-4DB9-A2AE-6C825488954D}"/>
              </a:ext>
            </a:extLst>
          </p:cNvPr>
          <p:cNvSpPr>
            <a:spLocks noGrp="1"/>
          </p:cNvSpPr>
          <p:nvPr>
            <p:ph type="body" sz="quarter" idx="24" hasCustomPrompt="1"/>
          </p:nvPr>
        </p:nvSpPr>
        <p:spPr>
          <a:xfrm>
            <a:off x="3554932"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931476"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931475"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0" name="Text Placeholder 15">
            <a:extLst>
              <a:ext uri="{FF2B5EF4-FFF2-40B4-BE49-F238E27FC236}">
                <a16:creationId xmlns:a16="http://schemas.microsoft.com/office/drawing/2014/main" id="{FE6695F4-4900-48B5-9D68-486774B8D7F5}"/>
              </a:ext>
            </a:extLst>
          </p:cNvPr>
          <p:cNvSpPr>
            <a:spLocks noGrp="1"/>
          </p:cNvSpPr>
          <p:nvPr>
            <p:ph type="body" sz="quarter" idx="27" hasCustomPrompt="1"/>
          </p:nvPr>
        </p:nvSpPr>
        <p:spPr>
          <a:xfrm>
            <a:off x="6177835"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1" name="Text Placeholder 18">
            <a:extLst>
              <a:ext uri="{FF2B5EF4-FFF2-40B4-BE49-F238E27FC236}">
                <a16:creationId xmlns:a16="http://schemas.microsoft.com/office/drawing/2014/main" id="{FF214FA8-F7B7-40D8-A97C-52E0B0BDE16A}"/>
              </a:ext>
            </a:extLst>
          </p:cNvPr>
          <p:cNvSpPr>
            <a:spLocks noGrp="1"/>
          </p:cNvSpPr>
          <p:nvPr>
            <p:ph type="body" sz="quarter" idx="28" hasCustomPrompt="1"/>
          </p:nvPr>
        </p:nvSpPr>
        <p:spPr>
          <a:xfrm>
            <a:off x="6177834"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2" name="Text Placeholder 15">
            <a:extLst>
              <a:ext uri="{FF2B5EF4-FFF2-40B4-BE49-F238E27FC236}">
                <a16:creationId xmlns:a16="http://schemas.microsoft.com/office/drawing/2014/main" id="{56B0AF9E-C16A-4170-A149-1E47AC0D81C5}"/>
              </a:ext>
            </a:extLst>
          </p:cNvPr>
          <p:cNvSpPr>
            <a:spLocks noGrp="1"/>
          </p:cNvSpPr>
          <p:nvPr>
            <p:ph type="body" sz="quarter" idx="29" hasCustomPrompt="1"/>
          </p:nvPr>
        </p:nvSpPr>
        <p:spPr>
          <a:xfrm>
            <a:off x="8800181" y="5057897"/>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3" name="Text Placeholder 18">
            <a:extLst>
              <a:ext uri="{FF2B5EF4-FFF2-40B4-BE49-F238E27FC236}">
                <a16:creationId xmlns:a16="http://schemas.microsoft.com/office/drawing/2014/main" id="{B1CB5369-F6CE-41B6-ACE8-9FA5781CB428}"/>
              </a:ext>
            </a:extLst>
          </p:cNvPr>
          <p:cNvSpPr>
            <a:spLocks noGrp="1"/>
          </p:cNvSpPr>
          <p:nvPr>
            <p:ph type="body" sz="quarter" idx="30" hasCustomPrompt="1"/>
          </p:nvPr>
        </p:nvSpPr>
        <p:spPr>
          <a:xfrm>
            <a:off x="8800180" y="5403373"/>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Tree>
    <p:extLst>
      <p:ext uri="{BB962C8B-B14F-4D97-AF65-F5344CB8AC3E}">
        <p14:creationId xmlns:p14="http://schemas.microsoft.com/office/powerpoint/2010/main" val="114115119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am - 8 up">
    <p:spTree>
      <p:nvGrpSpPr>
        <p:cNvPr id="1" name=""/>
        <p:cNvGrpSpPr/>
        <p:nvPr/>
      </p:nvGrpSpPr>
      <p:grpSpPr>
        <a:xfrm>
          <a:off x="0" y="0"/>
          <a:ext cx="0" cy="0"/>
          <a:chOff x="0" y="0"/>
          <a:chExt cx="0" cy="0"/>
        </a:xfrm>
      </p:grpSpPr>
      <p:sp>
        <p:nvSpPr>
          <p:cNvPr id="66" name="Picture Placeholder 65">
            <a:extLst>
              <a:ext uri="{FF2B5EF4-FFF2-40B4-BE49-F238E27FC236}">
                <a16:creationId xmlns:a16="http://schemas.microsoft.com/office/drawing/2014/main" id="{88E0AC7A-AA85-427E-8B83-AEEF229EDA41}"/>
              </a:ext>
            </a:extLst>
          </p:cNvPr>
          <p:cNvSpPr>
            <a:spLocks noGrp="1"/>
          </p:cNvSpPr>
          <p:nvPr>
            <p:ph type="pic" sz="quarter" idx="38"/>
          </p:nvPr>
        </p:nvSpPr>
        <p:spPr>
          <a:xfrm>
            <a:off x="10383802" y="3121794"/>
            <a:ext cx="1808198" cy="1097726"/>
          </a:xfrm>
          <a:custGeom>
            <a:avLst/>
            <a:gdLst>
              <a:gd name="connsiteX0" fmla="*/ 474569 w 1808198"/>
              <a:gd name="connsiteY0" fmla="*/ 0 h 1097726"/>
              <a:gd name="connsiteX1" fmla="*/ 1799279 w 1808198"/>
              <a:gd name="connsiteY1" fmla="*/ 0 h 1097726"/>
              <a:gd name="connsiteX2" fmla="*/ 1808198 w 1808198"/>
              <a:gd name="connsiteY2" fmla="*/ 1097726 h 1097726"/>
              <a:gd name="connsiteX3" fmla="*/ 0 w 1808198"/>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808198" h="1097726">
                <a:moveTo>
                  <a:pt x="474569" y="0"/>
                </a:moveTo>
                <a:lnTo>
                  <a:pt x="1799279" y="0"/>
                </a:lnTo>
                <a:lnTo>
                  <a:pt x="18081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3" name="Picture Placeholder 62">
            <a:extLst>
              <a:ext uri="{FF2B5EF4-FFF2-40B4-BE49-F238E27FC236}">
                <a16:creationId xmlns:a16="http://schemas.microsoft.com/office/drawing/2014/main" id="{E6437AD1-FE22-40AE-8BB8-8B8B9C5770F8}"/>
              </a:ext>
            </a:extLst>
          </p:cNvPr>
          <p:cNvSpPr>
            <a:spLocks noGrp="1"/>
          </p:cNvSpPr>
          <p:nvPr>
            <p:ph type="pic" sz="quarter" idx="37"/>
          </p:nvPr>
        </p:nvSpPr>
        <p:spPr>
          <a:xfrm>
            <a:off x="8900427"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0" name="Picture Placeholder 59">
            <a:extLst>
              <a:ext uri="{FF2B5EF4-FFF2-40B4-BE49-F238E27FC236}">
                <a16:creationId xmlns:a16="http://schemas.microsoft.com/office/drawing/2014/main" id="{97978D8E-FCD0-4E7C-BD0B-F2F47BA1B2D5}"/>
              </a:ext>
            </a:extLst>
          </p:cNvPr>
          <p:cNvSpPr>
            <a:spLocks noGrp="1"/>
          </p:cNvSpPr>
          <p:nvPr>
            <p:ph type="pic" sz="quarter" idx="36"/>
          </p:nvPr>
        </p:nvSpPr>
        <p:spPr>
          <a:xfrm>
            <a:off x="7416963" y="3121794"/>
            <a:ext cx="1799279" cy="1097726"/>
          </a:xfrm>
          <a:custGeom>
            <a:avLst/>
            <a:gdLst>
              <a:gd name="connsiteX0" fmla="*/ 474570 w 1799279"/>
              <a:gd name="connsiteY0" fmla="*/ 0 h 1097726"/>
              <a:gd name="connsiteX1" fmla="*/ 1799279 w 1799279"/>
              <a:gd name="connsiteY1" fmla="*/ 0 h 1097726"/>
              <a:gd name="connsiteX2" fmla="*/ 132479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70" y="0"/>
                </a:moveTo>
                <a:lnTo>
                  <a:pt x="1799279" y="0"/>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5" name="Picture Placeholder 54">
            <a:extLst>
              <a:ext uri="{FF2B5EF4-FFF2-40B4-BE49-F238E27FC236}">
                <a16:creationId xmlns:a16="http://schemas.microsoft.com/office/drawing/2014/main" id="{83197EDA-7F24-4C0A-B859-34173E066FC8}"/>
              </a:ext>
            </a:extLst>
          </p:cNvPr>
          <p:cNvSpPr>
            <a:spLocks noGrp="1"/>
          </p:cNvSpPr>
          <p:nvPr>
            <p:ph type="pic" sz="quarter" idx="35"/>
          </p:nvPr>
        </p:nvSpPr>
        <p:spPr>
          <a:xfrm>
            <a:off x="5933589" y="3121794"/>
            <a:ext cx="1799125" cy="1097726"/>
          </a:xfrm>
          <a:custGeom>
            <a:avLst/>
            <a:gdLst>
              <a:gd name="connsiteX0" fmla="*/ 474570 w 1799125"/>
              <a:gd name="connsiteY0" fmla="*/ 0 h 1097726"/>
              <a:gd name="connsiteX1" fmla="*/ 1799125 w 1799125"/>
              <a:gd name="connsiteY1" fmla="*/ 0 h 1097726"/>
              <a:gd name="connsiteX2" fmla="*/ 1799125 w 1799125"/>
              <a:gd name="connsiteY2" fmla="*/ 356 h 1097726"/>
              <a:gd name="connsiteX3" fmla="*/ 1324799 w 1799125"/>
              <a:gd name="connsiteY3" fmla="*/ 1097726 h 1097726"/>
              <a:gd name="connsiteX4" fmla="*/ 0 w 1799125"/>
              <a:gd name="connsiteY4" fmla="*/ 1097726 h 1097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125" h="1097726">
                <a:moveTo>
                  <a:pt x="474570" y="0"/>
                </a:moveTo>
                <a:lnTo>
                  <a:pt x="1799125" y="0"/>
                </a:lnTo>
                <a:lnTo>
                  <a:pt x="1799125" y="356"/>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2" name="Picture Placeholder 51">
            <a:extLst>
              <a:ext uri="{FF2B5EF4-FFF2-40B4-BE49-F238E27FC236}">
                <a16:creationId xmlns:a16="http://schemas.microsoft.com/office/drawing/2014/main" id="{D5CFC424-FDBC-4BD5-B5FB-E2C7B5DE6006}"/>
              </a:ext>
            </a:extLst>
          </p:cNvPr>
          <p:cNvSpPr>
            <a:spLocks noGrp="1"/>
          </p:cNvSpPr>
          <p:nvPr>
            <p:ph type="pic" sz="quarter" idx="34"/>
          </p:nvPr>
        </p:nvSpPr>
        <p:spPr>
          <a:xfrm>
            <a:off x="4450214"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9" name="Picture Placeholder 48">
            <a:extLst>
              <a:ext uri="{FF2B5EF4-FFF2-40B4-BE49-F238E27FC236}">
                <a16:creationId xmlns:a16="http://schemas.microsoft.com/office/drawing/2014/main" id="{B2475369-85E0-474D-9454-6911B2BB54D5}"/>
              </a:ext>
            </a:extLst>
          </p:cNvPr>
          <p:cNvSpPr>
            <a:spLocks noGrp="1"/>
          </p:cNvSpPr>
          <p:nvPr>
            <p:ph type="pic" sz="quarter" idx="33"/>
          </p:nvPr>
        </p:nvSpPr>
        <p:spPr>
          <a:xfrm>
            <a:off x="2966838"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6" name="Picture Placeholder 45">
            <a:extLst>
              <a:ext uri="{FF2B5EF4-FFF2-40B4-BE49-F238E27FC236}">
                <a16:creationId xmlns:a16="http://schemas.microsoft.com/office/drawing/2014/main" id="{9231E13B-CD8C-48FC-A6DB-E87F08B46287}"/>
              </a:ext>
            </a:extLst>
          </p:cNvPr>
          <p:cNvSpPr>
            <a:spLocks noGrp="1"/>
          </p:cNvSpPr>
          <p:nvPr>
            <p:ph type="pic" sz="quarter" idx="32"/>
          </p:nvPr>
        </p:nvSpPr>
        <p:spPr>
          <a:xfrm>
            <a:off x="1483375" y="3121794"/>
            <a:ext cx="1799279" cy="1097726"/>
          </a:xfrm>
          <a:custGeom>
            <a:avLst/>
            <a:gdLst>
              <a:gd name="connsiteX0" fmla="*/ 474569 w 1799279"/>
              <a:gd name="connsiteY0" fmla="*/ 0 h 1097726"/>
              <a:gd name="connsiteX1" fmla="*/ 1799279 w 1799279"/>
              <a:gd name="connsiteY1" fmla="*/ 0 h 1097726"/>
              <a:gd name="connsiteX2" fmla="*/ 1324798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69" y="0"/>
                </a:moveTo>
                <a:lnTo>
                  <a:pt x="1799279" y="0"/>
                </a:lnTo>
                <a:lnTo>
                  <a:pt x="13247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3" name="Picture Placeholder 42">
            <a:extLst>
              <a:ext uri="{FF2B5EF4-FFF2-40B4-BE49-F238E27FC236}">
                <a16:creationId xmlns:a16="http://schemas.microsoft.com/office/drawing/2014/main" id="{9A7D62AC-CCFA-44C3-98ED-F750B562B964}"/>
              </a:ext>
            </a:extLst>
          </p:cNvPr>
          <p:cNvSpPr>
            <a:spLocks noGrp="1"/>
          </p:cNvSpPr>
          <p:nvPr>
            <p:ph type="pic" sz="quarter" idx="31"/>
          </p:nvPr>
        </p:nvSpPr>
        <p:spPr>
          <a:xfrm>
            <a:off x="1" y="3121794"/>
            <a:ext cx="1799279" cy="1097726"/>
          </a:xfrm>
          <a:custGeom>
            <a:avLst/>
            <a:gdLst>
              <a:gd name="connsiteX0" fmla="*/ 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0" y="2325820"/>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409" y="2586626"/>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7" name="Text Placeholder 15">
            <a:extLst>
              <a:ext uri="{FF2B5EF4-FFF2-40B4-BE49-F238E27FC236}">
                <a16:creationId xmlns:a16="http://schemas.microsoft.com/office/drawing/2014/main" id="{F3625817-ADC5-402C-BF70-E72E180EA94F}"/>
              </a:ext>
            </a:extLst>
          </p:cNvPr>
          <p:cNvSpPr>
            <a:spLocks noGrp="1"/>
          </p:cNvSpPr>
          <p:nvPr>
            <p:ph type="body" sz="quarter" idx="39" hasCustomPrompt="1"/>
          </p:nvPr>
        </p:nvSpPr>
        <p:spPr>
          <a:xfrm>
            <a:off x="3429000"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68" name="Text Placeholder 18">
            <a:extLst>
              <a:ext uri="{FF2B5EF4-FFF2-40B4-BE49-F238E27FC236}">
                <a16:creationId xmlns:a16="http://schemas.microsoft.com/office/drawing/2014/main" id="{1CD742BF-928E-4F96-A707-0762F7415A8F}"/>
              </a:ext>
            </a:extLst>
          </p:cNvPr>
          <p:cNvSpPr>
            <a:spLocks noGrp="1"/>
          </p:cNvSpPr>
          <p:nvPr>
            <p:ph type="body" sz="quarter" idx="40" hasCustomPrompt="1"/>
          </p:nvPr>
        </p:nvSpPr>
        <p:spPr>
          <a:xfrm>
            <a:off x="3429005"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9" name="Text Placeholder 15">
            <a:extLst>
              <a:ext uri="{FF2B5EF4-FFF2-40B4-BE49-F238E27FC236}">
                <a16:creationId xmlns:a16="http://schemas.microsoft.com/office/drawing/2014/main" id="{F63CF451-68B6-4006-B393-3926AD5577FC}"/>
              </a:ext>
            </a:extLst>
          </p:cNvPr>
          <p:cNvSpPr>
            <a:spLocks noGrp="1"/>
          </p:cNvSpPr>
          <p:nvPr>
            <p:ph type="body" sz="quarter" idx="41" hasCustomPrompt="1"/>
          </p:nvPr>
        </p:nvSpPr>
        <p:spPr>
          <a:xfrm>
            <a:off x="6395597"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0" name="Text Placeholder 18">
            <a:extLst>
              <a:ext uri="{FF2B5EF4-FFF2-40B4-BE49-F238E27FC236}">
                <a16:creationId xmlns:a16="http://schemas.microsoft.com/office/drawing/2014/main" id="{0812886F-184C-40A8-A729-8B4B49268797}"/>
              </a:ext>
            </a:extLst>
          </p:cNvPr>
          <p:cNvSpPr>
            <a:spLocks noGrp="1"/>
          </p:cNvSpPr>
          <p:nvPr>
            <p:ph type="body" sz="quarter" idx="42" hasCustomPrompt="1"/>
          </p:nvPr>
        </p:nvSpPr>
        <p:spPr>
          <a:xfrm>
            <a:off x="6395602"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1" name="Text Placeholder 15">
            <a:extLst>
              <a:ext uri="{FF2B5EF4-FFF2-40B4-BE49-F238E27FC236}">
                <a16:creationId xmlns:a16="http://schemas.microsoft.com/office/drawing/2014/main" id="{227745AB-F0A1-4D69-B3E7-1E05EC5A83C9}"/>
              </a:ext>
            </a:extLst>
          </p:cNvPr>
          <p:cNvSpPr>
            <a:spLocks noGrp="1"/>
          </p:cNvSpPr>
          <p:nvPr>
            <p:ph type="body" sz="quarter" idx="43" hasCustomPrompt="1"/>
          </p:nvPr>
        </p:nvSpPr>
        <p:spPr>
          <a:xfrm>
            <a:off x="9371508"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2" name="Text Placeholder 18">
            <a:extLst>
              <a:ext uri="{FF2B5EF4-FFF2-40B4-BE49-F238E27FC236}">
                <a16:creationId xmlns:a16="http://schemas.microsoft.com/office/drawing/2014/main" id="{FA1D1660-FDA5-41B8-9EE3-ADA0E15F0CD7}"/>
              </a:ext>
            </a:extLst>
          </p:cNvPr>
          <p:cNvSpPr>
            <a:spLocks noGrp="1"/>
          </p:cNvSpPr>
          <p:nvPr>
            <p:ph type="body" sz="quarter" idx="44" hasCustomPrompt="1"/>
          </p:nvPr>
        </p:nvSpPr>
        <p:spPr>
          <a:xfrm>
            <a:off x="9371513"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3" name="Text Placeholder 15">
            <a:extLst>
              <a:ext uri="{FF2B5EF4-FFF2-40B4-BE49-F238E27FC236}">
                <a16:creationId xmlns:a16="http://schemas.microsoft.com/office/drawing/2014/main" id="{40B672B5-5EF2-428E-8952-03BB5F47FB44}"/>
              </a:ext>
            </a:extLst>
          </p:cNvPr>
          <p:cNvSpPr>
            <a:spLocks noGrp="1"/>
          </p:cNvSpPr>
          <p:nvPr>
            <p:ph type="body" sz="quarter" idx="45" hasCustomPrompt="1"/>
          </p:nvPr>
        </p:nvSpPr>
        <p:spPr>
          <a:xfrm>
            <a:off x="1483375"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4" name="Text Placeholder 18">
            <a:extLst>
              <a:ext uri="{FF2B5EF4-FFF2-40B4-BE49-F238E27FC236}">
                <a16:creationId xmlns:a16="http://schemas.microsoft.com/office/drawing/2014/main" id="{AAB3392A-4B63-483C-B97B-A962BA72959A}"/>
              </a:ext>
            </a:extLst>
          </p:cNvPr>
          <p:cNvSpPr>
            <a:spLocks noGrp="1"/>
          </p:cNvSpPr>
          <p:nvPr>
            <p:ph type="body" sz="quarter" idx="46" hasCustomPrompt="1"/>
          </p:nvPr>
        </p:nvSpPr>
        <p:spPr>
          <a:xfrm>
            <a:off x="1483380"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5" name="Text Placeholder 15">
            <a:extLst>
              <a:ext uri="{FF2B5EF4-FFF2-40B4-BE49-F238E27FC236}">
                <a16:creationId xmlns:a16="http://schemas.microsoft.com/office/drawing/2014/main" id="{52F154E0-81D0-4ED7-81F5-F2A41F6EE2EA}"/>
              </a:ext>
            </a:extLst>
          </p:cNvPr>
          <p:cNvSpPr>
            <a:spLocks noGrp="1"/>
          </p:cNvSpPr>
          <p:nvPr>
            <p:ph type="body" sz="quarter" idx="47" hasCustomPrompt="1"/>
          </p:nvPr>
        </p:nvSpPr>
        <p:spPr>
          <a:xfrm>
            <a:off x="4457493"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6" name="Text Placeholder 18">
            <a:extLst>
              <a:ext uri="{FF2B5EF4-FFF2-40B4-BE49-F238E27FC236}">
                <a16:creationId xmlns:a16="http://schemas.microsoft.com/office/drawing/2014/main" id="{D57D2666-5AA0-4552-8434-DE134549DA05}"/>
              </a:ext>
            </a:extLst>
          </p:cNvPr>
          <p:cNvSpPr>
            <a:spLocks noGrp="1"/>
          </p:cNvSpPr>
          <p:nvPr>
            <p:ph type="body" sz="quarter" idx="48" hasCustomPrompt="1"/>
          </p:nvPr>
        </p:nvSpPr>
        <p:spPr>
          <a:xfrm>
            <a:off x="4457498"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7" name="Text Placeholder 15">
            <a:extLst>
              <a:ext uri="{FF2B5EF4-FFF2-40B4-BE49-F238E27FC236}">
                <a16:creationId xmlns:a16="http://schemas.microsoft.com/office/drawing/2014/main" id="{7E6E0780-44C2-48C7-99F2-E711D9BFA855}"/>
              </a:ext>
            </a:extLst>
          </p:cNvPr>
          <p:cNvSpPr>
            <a:spLocks noGrp="1"/>
          </p:cNvSpPr>
          <p:nvPr>
            <p:ph type="body" sz="quarter" idx="49" hasCustomPrompt="1"/>
          </p:nvPr>
        </p:nvSpPr>
        <p:spPr>
          <a:xfrm>
            <a:off x="7416963" y="4502202"/>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8" name="Text Placeholder 18">
            <a:extLst>
              <a:ext uri="{FF2B5EF4-FFF2-40B4-BE49-F238E27FC236}">
                <a16:creationId xmlns:a16="http://schemas.microsoft.com/office/drawing/2014/main" id="{41A5DBDC-E19D-4B74-863C-D63A78E49380}"/>
              </a:ext>
            </a:extLst>
          </p:cNvPr>
          <p:cNvSpPr>
            <a:spLocks noGrp="1"/>
          </p:cNvSpPr>
          <p:nvPr>
            <p:ph type="body" sz="quarter" idx="50" hasCustomPrompt="1"/>
          </p:nvPr>
        </p:nvSpPr>
        <p:spPr>
          <a:xfrm>
            <a:off x="7416968" y="4763008"/>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9" name="Text Placeholder 15">
            <a:extLst>
              <a:ext uri="{FF2B5EF4-FFF2-40B4-BE49-F238E27FC236}">
                <a16:creationId xmlns:a16="http://schemas.microsoft.com/office/drawing/2014/main" id="{EEFB1377-2783-49F1-A131-38F4B63B90C4}"/>
              </a:ext>
            </a:extLst>
          </p:cNvPr>
          <p:cNvSpPr>
            <a:spLocks noGrp="1"/>
          </p:cNvSpPr>
          <p:nvPr>
            <p:ph type="body" sz="quarter" idx="51" hasCustomPrompt="1"/>
          </p:nvPr>
        </p:nvSpPr>
        <p:spPr>
          <a:xfrm>
            <a:off x="10376433" y="4527297"/>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80" name="Text Placeholder 18">
            <a:extLst>
              <a:ext uri="{FF2B5EF4-FFF2-40B4-BE49-F238E27FC236}">
                <a16:creationId xmlns:a16="http://schemas.microsoft.com/office/drawing/2014/main" id="{C188F315-95C8-490A-AB31-6B6D7A7A5357}"/>
              </a:ext>
            </a:extLst>
          </p:cNvPr>
          <p:cNvSpPr>
            <a:spLocks noGrp="1"/>
          </p:cNvSpPr>
          <p:nvPr>
            <p:ph type="body" sz="quarter" idx="52" hasCustomPrompt="1"/>
          </p:nvPr>
        </p:nvSpPr>
        <p:spPr>
          <a:xfrm>
            <a:off x="10376438" y="4788103"/>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Tree>
    <p:extLst>
      <p:ext uri="{BB962C8B-B14F-4D97-AF65-F5344CB8AC3E}">
        <p14:creationId xmlns:p14="http://schemas.microsoft.com/office/powerpoint/2010/main" val="105190823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4 column with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 Placeholder 2">
            <a:extLst>
              <a:ext uri="{FF2B5EF4-FFF2-40B4-BE49-F238E27FC236}">
                <a16:creationId xmlns:a16="http://schemas.microsoft.com/office/drawing/2014/main" id="{3135F811-46C6-4574-99D7-6B90FE873BDF}"/>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1" name="Content Placeholder 3">
            <a:extLst>
              <a:ext uri="{FF2B5EF4-FFF2-40B4-BE49-F238E27FC236}">
                <a16:creationId xmlns:a16="http://schemas.microsoft.com/office/drawing/2014/main" id="{AB03F056-6BD3-4D1E-B794-6796E05CC4CF}"/>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2" name="Text Placeholder 4">
            <a:extLst>
              <a:ext uri="{FF2B5EF4-FFF2-40B4-BE49-F238E27FC236}">
                <a16:creationId xmlns:a16="http://schemas.microsoft.com/office/drawing/2014/main" id="{DD442E15-02E7-470A-B455-1641DC03E513}"/>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Content Placeholder 5">
            <a:extLst>
              <a:ext uri="{FF2B5EF4-FFF2-40B4-BE49-F238E27FC236}">
                <a16:creationId xmlns:a16="http://schemas.microsoft.com/office/drawing/2014/main" id="{7AB804A3-DDE8-4F7C-AA96-94BD898660F1}"/>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Text Placeholder 2">
            <a:extLst>
              <a:ext uri="{FF2B5EF4-FFF2-40B4-BE49-F238E27FC236}">
                <a16:creationId xmlns:a16="http://schemas.microsoft.com/office/drawing/2014/main" id="{41D76E21-775F-4F86-8F17-E8258055D6DE}"/>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5" name="Content Placeholder 3">
            <a:extLst>
              <a:ext uri="{FF2B5EF4-FFF2-40B4-BE49-F238E27FC236}">
                <a16:creationId xmlns:a16="http://schemas.microsoft.com/office/drawing/2014/main" id="{290EB005-534F-4E5E-81D4-3795AF32C8FB}"/>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Text Placeholder 2">
            <a:extLst>
              <a:ext uri="{FF2B5EF4-FFF2-40B4-BE49-F238E27FC236}">
                <a16:creationId xmlns:a16="http://schemas.microsoft.com/office/drawing/2014/main" id="{4DDA664B-9E00-41E2-903A-87130EEDB2DF}"/>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7" name="Content Placeholder 3">
            <a:extLst>
              <a:ext uri="{FF2B5EF4-FFF2-40B4-BE49-F238E27FC236}">
                <a16:creationId xmlns:a16="http://schemas.microsoft.com/office/drawing/2014/main" id="{F38183B6-48F8-4715-8596-BFC77AFE9243}"/>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8" name="Text Placeholder 2">
            <a:extLst>
              <a:ext uri="{FF2B5EF4-FFF2-40B4-BE49-F238E27FC236}">
                <a16:creationId xmlns:a16="http://schemas.microsoft.com/office/drawing/2014/main" id="{0C6D44CB-DAE7-40C8-B7B5-3AC0F92E224A}"/>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0" name="Text Placeholder 2">
            <a:extLst>
              <a:ext uri="{FF2B5EF4-FFF2-40B4-BE49-F238E27FC236}">
                <a16:creationId xmlns:a16="http://schemas.microsoft.com/office/drawing/2014/main" id="{D388CB94-B0AB-4513-9265-432FA36890D7}"/>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5" name="Text Placeholder 2">
            <a:extLst>
              <a:ext uri="{FF2B5EF4-FFF2-40B4-BE49-F238E27FC236}">
                <a16:creationId xmlns:a16="http://schemas.microsoft.com/office/drawing/2014/main" id="{82DB4D40-3550-49E6-AF64-41E7E499F45D}"/>
              </a:ext>
            </a:extLst>
          </p:cNvPr>
          <p:cNvSpPr>
            <a:spLocks noGrp="1"/>
          </p:cNvSpPr>
          <p:nvPr>
            <p:ph type="body" idx="23" hasCustomPrompt="1"/>
          </p:nvPr>
        </p:nvSpPr>
        <p:spPr>
          <a:xfrm>
            <a:off x="9023074" y="4464454"/>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6" name="Text Placeholder 2">
            <a:extLst>
              <a:ext uri="{FF2B5EF4-FFF2-40B4-BE49-F238E27FC236}">
                <a16:creationId xmlns:a16="http://schemas.microsoft.com/office/drawing/2014/main" id="{F6056747-20EC-4D2B-8AD5-79902BC51847}"/>
              </a:ext>
            </a:extLst>
          </p:cNvPr>
          <p:cNvSpPr>
            <a:spLocks noGrp="1"/>
          </p:cNvSpPr>
          <p:nvPr>
            <p:ph type="body" idx="24" hasCustomPrompt="1"/>
          </p:nvPr>
        </p:nvSpPr>
        <p:spPr>
          <a:xfrm>
            <a:off x="3568700" y="4464453"/>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Tree>
    <p:extLst>
      <p:ext uri="{BB962C8B-B14F-4D97-AF65-F5344CB8AC3E}">
        <p14:creationId xmlns:p14="http://schemas.microsoft.com/office/powerpoint/2010/main" val="14180974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with pic M">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E65E2A4-B306-4415-9D4B-9E9F98B043BB}"/>
              </a:ext>
            </a:extLst>
          </p:cNvPr>
          <p:cNvSpPr>
            <a:spLocks noGrp="1"/>
          </p:cNvSpPr>
          <p:nvPr>
            <p:ph type="pic" sz="quarter" idx="13"/>
          </p:nvPr>
        </p:nvSpPr>
        <p:spPr>
          <a:xfrm>
            <a:off x="0" y="0"/>
            <a:ext cx="6508046" cy="6858000"/>
          </a:xfrm>
          <a:custGeom>
            <a:avLst/>
            <a:gdLst>
              <a:gd name="connsiteX0" fmla="*/ 0 w 6508046"/>
              <a:gd name="connsiteY0" fmla="*/ 0 h 6858000"/>
              <a:gd name="connsiteX1" fmla="*/ 364331 w 6508046"/>
              <a:gd name="connsiteY1" fmla="*/ 0 h 6858000"/>
              <a:gd name="connsiteX2" fmla="*/ 1163270 w 6508046"/>
              <a:gd name="connsiteY2" fmla="*/ 2195274 h 6858000"/>
              <a:gd name="connsiteX3" fmla="*/ 1708696 w 6508046"/>
              <a:gd name="connsiteY3" fmla="*/ 4033986 h 6858000"/>
              <a:gd name="connsiteX4" fmla="*/ 1771025 w 6508046"/>
              <a:gd name="connsiteY4" fmla="*/ 4033986 h 6858000"/>
              <a:gd name="connsiteX5" fmla="*/ 2316450 w 6508046"/>
              <a:gd name="connsiteY5" fmla="*/ 2195274 h 6858000"/>
              <a:gd name="connsiteX6" fmla="*/ 3084403 w 6508046"/>
              <a:gd name="connsiteY6" fmla="*/ 0 h 6858000"/>
              <a:gd name="connsiteX7" fmla="*/ 6508046 w 6508046"/>
              <a:gd name="connsiteY7" fmla="*/ 0 h 6858000"/>
              <a:gd name="connsiteX8" fmla="*/ 6508046 w 6508046"/>
              <a:gd name="connsiteY8" fmla="*/ 6858000 h 6858000"/>
              <a:gd name="connsiteX9" fmla="*/ 4310896 w 6508046"/>
              <a:gd name="connsiteY9" fmla="*/ 6858000 h 6858000"/>
              <a:gd name="connsiteX10" fmla="*/ 4310896 w 6508046"/>
              <a:gd name="connsiteY10" fmla="*/ 4407962 h 6858000"/>
              <a:gd name="connsiteX11" fmla="*/ 4638169 w 6508046"/>
              <a:gd name="connsiteY11" fmla="*/ 683746 h 6858000"/>
              <a:gd name="connsiteX12" fmla="*/ 4575840 w 6508046"/>
              <a:gd name="connsiteY12" fmla="*/ 683746 h 6858000"/>
              <a:gd name="connsiteX13" fmla="*/ 3734395 w 6508046"/>
              <a:gd name="connsiteY13" fmla="*/ 3332738 h 6858000"/>
              <a:gd name="connsiteX14" fmla="*/ 2441823 w 6508046"/>
              <a:gd name="connsiteY14" fmla="*/ 6858000 h 6858000"/>
              <a:gd name="connsiteX15" fmla="*/ 914221 w 6508046"/>
              <a:gd name="connsiteY15" fmla="*/ 6858000 h 6858000"/>
              <a:gd name="connsiteX16" fmla="*/ 0 w 6508046"/>
              <a:gd name="connsiteY16" fmla="*/ 43361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08046" h="6858000">
                <a:moveTo>
                  <a:pt x="0" y="0"/>
                </a:moveTo>
                <a:lnTo>
                  <a:pt x="364331" y="0"/>
                </a:lnTo>
                <a:lnTo>
                  <a:pt x="1163270" y="2195274"/>
                </a:lnTo>
                <a:cubicBezTo>
                  <a:pt x="1350258" y="2787402"/>
                  <a:pt x="1521708" y="3395157"/>
                  <a:pt x="1708696" y="4033986"/>
                </a:cubicBezTo>
                <a:lnTo>
                  <a:pt x="1771025" y="4033986"/>
                </a:lnTo>
                <a:cubicBezTo>
                  <a:pt x="1958013" y="3395067"/>
                  <a:pt x="2113925" y="2787313"/>
                  <a:pt x="2316450" y="2195274"/>
                </a:cubicBezTo>
                <a:lnTo>
                  <a:pt x="3084403" y="0"/>
                </a:lnTo>
                <a:lnTo>
                  <a:pt x="6508046" y="0"/>
                </a:lnTo>
                <a:lnTo>
                  <a:pt x="6508046" y="6858000"/>
                </a:lnTo>
                <a:lnTo>
                  <a:pt x="4310896" y="6858000"/>
                </a:lnTo>
                <a:lnTo>
                  <a:pt x="4310896" y="4407962"/>
                </a:lnTo>
                <a:cubicBezTo>
                  <a:pt x="4310896" y="3410694"/>
                  <a:pt x="4513511" y="1681014"/>
                  <a:pt x="4638169" y="683746"/>
                </a:cubicBezTo>
                <a:lnTo>
                  <a:pt x="4575840" y="683746"/>
                </a:lnTo>
                <a:lnTo>
                  <a:pt x="3734395" y="3332738"/>
                </a:lnTo>
                <a:lnTo>
                  <a:pt x="2441823" y="6858000"/>
                </a:lnTo>
                <a:lnTo>
                  <a:pt x="914221" y="6858000"/>
                </a:lnTo>
                <a:lnTo>
                  <a:pt x="0" y="4336167"/>
                </a:lnTo>
                <a:close/>
              </a:path>
            </a:pathLst>
          </a:custGeom>
        </p:spPr>
        <p:txBody>
          <a:bodyPr wrap="square">
            <a:noAutofit/>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7260771" y="4136571"/>
            <a:ext cx="3907972" cy="1883230"/>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a:xfrm>
            <a:off x="838200" y="6356350"/>
            <a:ext cx="1643743" cy="365125"/>
          </a:xfrm>
        </p:spPr>
        <p:txBody>
          <a:bodyPr/>
          <a:lstStyle>
            <a:lvl1pPr algn="ctr">
              <a:defRPr>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a:xfrm>
            <a:off x="4332514" y="6356350"/>
            <a:ext cx="2175532" cy="365125"/>
          </a:xfrm>
        </p:spPr>
        <p:txBody>
          <a:bodyPr/>
          <a:lstStyle>
            <a:lvl1pPr>
              <a:defRPr>
                <a:solidFill>
                  <a:schemeClr val="tx1"/>
                </a:solidFill>
              </a:defRPr>
            </a:lvl1p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72607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178A5C12-53C3-4CC4-AA3B-D3292948C778}"/>
              </a:ext>
            </a:extLst>
          </p:cNvPr>
          <p:cNvCxnSpPr>
            <a:cxnSpLocks/>
          </p:cNvCxnSpPr>
          <p:nvPr userDrawn="1"/>
        </p:nvCxnSpPr>
        <p:spPr>
          <a:xfrm>
            <a:off x="7271657" y="0"/>
            <a:ext cx="0" cy="3124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3629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46" name="Picture Placeholder 45">
            <a:extLst>
              <a:ext uri="{FF2B5EF4-FFF2-40B4-BE49-F238E27FC236}">
                <a16:creationId xmlns:a16="http://schemas.microsoft.com/office/drawing/2014/main" id="{D230F83A-5E75-4047-ADC0-05151570D70A}"/>
              </a:ext>
            </a:extLst>
          </p:cNvPr>
          <p:cNvSpPr>
            <a:spLocks noGrp="1"/>
          </p:cNvSpPr>
          <p:nvPr>
            <p:ph type="pic" sz="quarter" idx="28"/>
          </p:nvPr>
        </p:nvSpPr>
        <p:spPr>
          <a:xfrm>
            <a:off x="6426578" y="0"/>
            <a:ext cx="5765422" cy="6858000"/>
          </a:xfrm>
          <a:custGeom>
            <a:avLst/>
            <a:gdLst>
              <a:gd name="connsiteX0" fmla="*/ 4105955 w 5765422"/>
              <a:gd name="connsiteY0" fmla="*/ 0 h 6858000"/>
              <a:gd name="connsiteX1" fmla="*/ 5765422 w 5765422"/>
              <a:gd name="connsiteY1" fmla="*/ 0 h 6858000"/>
              <a:gd name="connsiteX2" fmla="*/ 5765422 w 5765422"/>
              <a:gd name="connsiteY2" fmla="*/ 6858000 h 6858000"/>
              <a:gd name="connsiteX3" fmla="*/ 0 w 57654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765422" h="6858000">
                <a:moveTo>
                  <a:pt x="4105955" y="0"/>
                </a:moveTo>
                <a:lnTo>
                  <a:pt x="5765422" y="0"/>
                </a:lnTo>
                <a:lnTo>
                  <a:pt x="5765422" y="6858000"/>
                </a:lnTo>
                <a:lnTo>
                  <a:pt x="0" y="6858000"/>
                </a:lnTo>
                <a:close/>
              </a:path>
            </a:pathLst>
          </a:custGeom>
        </p:spPr>
        <p:txBody>
          <a:bodyPr wrap="square" anchor="ctr">
            <a:noAutofit/>
          </a:bodyPr>
          <a:lstStyle>
            <a:lvl1pPr marL="0" indent="0" algn="r">
              <a:buNone/>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96FD6FB9-CD68-47AB-A03D-06B72104AF11}"/>
              </a:ext>
            </a:extLst>
          </p:cNvPr>
          <p:cNvSpPr>
            <a:spLocks noGrp="1"/>
          </p:cNvSpPr>
          <p:nvPr>
            <p:ph type="pic" sz="quarter" idx="27"/>
          </p:nvPr>
        </p:nvSpPr>
        <p:spPr>
          <a:xfrm>
            <a:off x="-11657" y="-16298"/>
            <a:ext cx="5555640" cy="6874299"/>
          </a:xfrm>
          <a:custGeom>
            <a:avLst/>
            <a:gdLst>
              <a:gd name="connsiteX0" fmla="*/ 0 w 5555640"/>
              <a:gd name="connsiteY0" fmla="*/ 0 h 6874299"/>
              <a:gd name="connsiteX1" fmla="*/ 5555640 w 5555640"/>
              <a:gd name="connsiteY1" fmla="*/ 8960 h 6874299"/>
              <a:gd name="connsiteX2" fmla="*/ 1445237 w 5555640"/>
              <a:gd name="connsiteY2" fmla="*/ 6874299 h 6874299"/>
              <a:gd name="connsiteX3" fmla="*/ 0 w 5555640"/>
              <a:gd name="connsiteY3" fmla="*/ 6874299 h 6874299"/>
            </a:gdLst>
            <a:ahLst/>
            <a:cxnLst>
              <a:cxn ang="0">
                <a:pos x="connsiteX0" y="connsiteY0"/>
              </a:cxn>
              <a:cxn ang="0">
                <a:pos x="connsiteX1" y="connsiteY1"/>
              </a:cxn>
              <a:cxn ang="0">
                <a:pos x="connsiteX2" y="connsiteY2"/>
              </a:cxn>
              <a:cxn ang="0">
                <a:pos x="connsiteX3" y="connsiteY3"/>
              </a:cxn>
            </a:cxnLst>
            <a:rect l="l" t="t" r="r" b="b"/>
            <a:pathLst>
              <a:path w="5555640" h="6874299">
                <a:moveTo>
                  <a:pt x="0" y="0"/>
                </a:moveTo>
                <a:lnTo>
                  <a:pt x="5555640" y="8960"/>
                </a:lnTo>
                <a:lnTo>
                  <a:pt x="1445237" y="6874299"/>
                </a:lnTo>
                <a:lnTo>
                  <a:pt x="0" y="6874299"/>
                </a:lnTo>
                <a:close/>
              </a:path>
            </a:pathLst>
          </a:custGeom>
        </p:spPr>
        <p:txBody>
          <a:bodyPr wrap="square">
            <a:noAutofit/>
          </a:bodyPr>
          <a:lstStyle/>
          <a:p>
            <a:r>
              <a:rPr lang="en-US"/>
              <a:t>Click icon to add picture</a:t>
            </a:r>
            <a:endParaRPr lang="en-US" dirty="0"/>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61307" y="4277953"/>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tx1"/>
                </a:solidFill>
              </a:defRPr>
            </a:lvl1pPr>
          </a:lstStyle>
          <a:p>
            <a:fld id="{B5CEABB6-07DC-46E8-9B57-56EC44A396E5}" type="slidenum">
              <a:rPr lang="en-US" smtClean="0"/>
              <a:pPr/>
              <a:t>‹#›</a:t>
            </a:fld>
            <a:endParaRPr lang="en-US" dirty="0"/>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156823" y="475256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3869713" y="5217644"/>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47" name="Text Placeholder 18">
            <a:extLst>
              <a:ext uri="{FF2B5EF4-FFF2-40B4-BE49-F238E27FC236}">
                <a16:creationId xmlns:a16="http://schemas.microsoft.com/office/drawing/2014/main" id="{AD14F11B-0FDD-41EF-8278-550F37093B15}"/>
              </a:ext>
            </a:extLst>
          </p:cNvPr>
          <p:cNvSpPr>
            <a:spLocks noGrp="1"/>
          </p:cNvSpPr>
          <p:nvPr>
            <p:ph type="body" sz="quarter" idx="29" hasCustomPrompt="1"/>
          </p:nvPr>
        </p:nvSpPr>
        <p:spPr>
          <a:xfrm>
            <a:off x="3580046" y="567320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2" name="Title 1">
            <a:extLst>
              <a:ext uri="{FF2B5EF4-FFF2-40B4-BE49-F238E27FC236}">
                <a16:creationId xmlns:a16="http://schemas.microsoft.com/office/drawing/2014/main" id="{9EB2270B-D707-4103-98F1-E697CEBA718E}"/>
              </a:ext>
            </a:extLst>
          </p:cNvPr>
          <p:cNvSpPr>
            <a:spLocks noGrp="1"/>
          </p:cNvSpPr>
          <p:nvPr>
            <p:ph type="title"/>
          </p:nvPr>
        </p:nvSpPr>
        <p:spPr>
          <a:xfrm>
            <a:off x="48985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124205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2013080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r>
              <a:rPr lang="en-US"/>
              <a:t>Pitch deck</a:t>
            </a:r>
            <a:endParaRPr lang="en-US" dirty="0"/>
          </a:p>
        </p:txBody>
      </p:sp>
      <p:sp>
        <p:nvSpPr>
          <p:cNvPr id="9" name="Slide Number Placeholder 8"/>
          <p:cNvSpPr>
            <a:spLocks noGrp="1"/>
          </p:cNvSpPr>
          <p:nvPr>
            <p:ph type="sldNum" sz="quarter" idx="12"/>
          </p:nvPr>
        </p:nvSpPr>
        <p:spPr/>
        <p:txBody>
          <a:bodyPr/>
          <a:lstStyle/>
          <a:p>
            <a:fld id="{9FF96520-E4CE-4EAD-8ABF-1D2297D6B3AA}"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D6F4B30E-4141-30FD-6053-F471EC0C689E}"/>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4818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7/1/20XX</a:t>
            </a:r>
            <a:endParaRPr lang="en-US" dirty="0"/>
          </a:p>
        </p:txBody>
      </p:sp>
      <p:sp>
        <p:nvSpPr>
          <p:cNvPr id="4" name="Footer Placeholder 3"/>
          <p:cNvSpPr>
            <a:spLocks noGrp="1"/>
          </p:cNvSpPr>
          <p:nvPr>
            <p:ph type="ftr" sz="quarter" idx="11"/>
          </p:nvPr>
        </p:nvSpPr>
        <p:spPr/>
        <p:txBody>
          <a:bodyPr/>
          <a:lstStyle/>
          <a:p>
            <a:r>
              <a:rPr lang="en-US"/>
              <a:t>Pitch deck</a:t>
            </a:r>
            <a:endParaRPr lang="en-US" dirty="0"/>
          </a:p>
        </p:txBody>
      </p:sp>
      <p:sp>
        <p:nvSpPr>
          <p:cNvPr id="5" name="Slide Number Placeholder 4"/>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62371623"/>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7/1/20XX</a:t>
            </a:r>
            <a:endParaRPr lang="en-US" dirty="0"/>
          </a:p>
        </p:txBody>
      </p:sp>
      <p:sp>
        <p:nvSpPr>
          <p:cNvPr id="3" name="Footer Placeholder 2"/>
          <p:cNvSpPr>
            <a:spLocks noGrp="1"/>
          </p:cNvSpPr>
          <p:nvPr>
            <p:ph type="ftr" sz="quarter" idx="11"/>
          </p:nvPr>
        </p:nvSpPr>
        <p:spPr/>
        <p:txBody>
          <a:bodyPr/>
          <a:lstStyle/>
          <a:p>
            <a:r>
              <a:rPr lang="en-US"/>
              <a:t>Pitch deck</a:t>
            </a:r>
            <a:endParaRPr lang="en-US" dirty="0"/>
          </a:p>
        </p:txBody>
      </p:sp>
      <p:sp>
        <p:nvSpPr>
          <p:cNvPr id="4" name="Slide Number Placeholder 3"/>
          <p:cNvSpPr>
            <a:spLocks noGrp="1"/>
          </p:cNvSpPr>
          <p:nvPr>
            <p:ph type="sldNum" sz="quarter" idx="12"/>
          </p:nvPr>
        </p:nvSpPr>
        <p:spPr/>
        <p:txBody>
          <a:body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652710130"/>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7/1/20XX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48880795"/>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7/1/20XX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628537029"/>
      </p:ext>
    </p:extLst>
  </p:cSld>
  <p:clrMapOvr>
    <a:masterClrMapping/>
  </p:clrMapOvr>
  <p:hf hdr="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4.png"/><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39">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39">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r>
              <a:rPr lang="en-US"/>
              <a:t>7/1/20XX</a:t>
            </a:r>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Pitch deck</a:t>
            </a:r>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3928394018"/>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 id="2147483702" r:id="rId22"/>
    <p:sldLayoutId id="2147483678" r:id="rId23"/>
    <p:sldLayoutId id="2147483667" r:id="rId24"/>
    <p:sldLayoutId id="2147483668" r:id="rId25"/>
    <p:sldLayoutId id="2147483669" r:id="rId26"/>
    <p:sldLayoutId id="2147483671" r:id="rId27"/>
    <p:sldLayoutId id="2147483679" r:id="rId28"/>
    <p:sldLayoutId id="2147483672" r:id="rId29"/>
    <p:sldLayoutId id="2147483653" r:id="rId30"/>
    <p:sldLayoutId id="2147483650" r:id="rId31"/>
    <p:sldLayoutId id="2147483654" r:id="rId32"/>
    <p:sldLayoutId id="2147483674" r:id="rId33"/>
    <p:sldLayoutId id="2147483676" r:id="rId34"/>
    <p:sldLayoutId id="2147483673" r:id="rId35"/>
    <p:sldLayoutId id="2147483675" r:id="rId36"/>
  </p:sldLayoutIdLst>
  <p:hf hdr="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9.pn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of girl writing&#10;">
            <a:extLst>
              <a:ext uri="{FF2B5EF4-FFF2-40B4-BE49-F238E27FC236}">
                <a16:creationId xmlns:a16="http://schemas.microsoft.com/office/drawing/2014/main" id="{54164480-ECF3-4F09-B48E-13A40EAE5A3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t="6" b="6"/>
          <a:stretch/>
        </p:blipFill>
        <p:spPr/>
      </p:pic>
      <p:sp>
        <p:nvSpPr>
          <p:cNvPr id="20" name="Text Placeholder 19">
            <a:extLst>
              <a:ext uri="{FF2B5EF4-FFF2-40B4-BE49-F238E27FC236}">
                <a16:creationId xmlns:a16="http://schemas.microsoft.com/office/drawing/2014/main" id="{A2D5ABC8-73C6-4DB8-B474-F46298EA249A}"/>
              </a:ext>
            </a:extLst>
          </p:cNvPr>
          <p:cNvSpPr>
            <a:spLocks noGrp="1"/>
          </p:cNvSpPr>
          <p:nvPr>
            <p:ph type="body" sz="quarter" idx="17"/>
          </p:nvPr>
        </p:nvSpPr>
        <p:spPr/>
        <p:txBody>
          <a:bodyPr/>
          <a:lstStyle/>
          <a:p>
            <a:r>
              <a:rPr lang="en-US" dirty="0"/>
              <a:t>G</a:t>
            </a:r>
          </a:p>
        </p:txBody>
      </p:sp>
      <p:sp>
        <p:nvSpPr>
          <p:cNvPr id="18" name="Text Placeholder 17">
            <a:extLst>
              <a:ext uri="{FF2B5EF4-FFF2-40B4-BE49-F238E27FC236}">
                <a16:creationId xmlns:a16="http://schemas.microsoft.com/office/drawing/2014/main" id="{20C49F68-0122-45AF-8FB2-4A73D67BEF49}"/>
              </a:ext>
            </a:extLst>
          </p:cNvPr>
          <p:cNvSpPr>
            <a:spLocks noGrp="1"/>
          </p:cNvSpPr>
          <p:nvPr>
            <p:ph type="body" sz="quarter" idx="15"/>
          </p:nvPr>
        </p:nvSpPr>
        <p:spPr/>
        <p:txBody>
          <a:bodyPr/>
          <a:lstStyle/>
          <a:p>
            <a:r>
              <a:rPr lang="en-US" dirty="0"/>
              <a:t>L</a:t>
            </a:r>
          </a:p>
        </p:txBody>
      </p:sp>
      <p:sp>
        <p:nvSpPr>
          <p:cNvPr id="17" name="Text Placeholder 16">
            <a:extLst>
              <a:ext uri="{FF2B5EF4-FFF2-40B4-BE49-F238E27FC236}">
                <a16:creationId xmlns:a16="http://schemas.microsoft.com/office/drawing/2014/main" id="{B0FFBF6C-2281-4A59-8BF0-A256739C023B}"/>
              </a:ext>
            </a:extLst>
          </p:cNvPr>
          <p:cNvSpPr>
            <a:spLocks noGrp="1"/>
          </p:cNvSpPr>
          <p:nvPr>
            <p:ph type="body" sz="quarter" idx="14"/>
          </p:nvPr>
        </p:nvSpPr>
        <p:spPr/>
        <p:txBody>
          <a:bodyPr/>
          <a:lstStyle/>
          <a:p>
            <a:r>
              <a:rPr lang="en-US" dirty="0"/>
              <a:t>P</a:t>
            </a:r>
          </a:p>
        </p:txBody>
      </p:sp>
      <p:sp>
        <p:nvSpPr>
          <p:cNvPr id="19" name="Text Placeholder 18">
            <a:extLst>
              <a:ext uri="{FF2B5EF4-FFF2-40B4-BE49-F238E27FC236}">
                <a16:creationId xmlns:a16="http://schemas.microsoft.com/office/drawing/2014/main" id="{5C600DDB-51C1-4E0E-8FC1-10C888E4E7C3}"/>
              </a:ext>
            </a:extLst>
          </p:cNvPr>
          <p:cNvSpPr>
            <a:spLocks noGrp="1"/>
          </p:cNvSpPr>
          <p:nvPr>
            <p:ph type="body" sz="quarter" idx="16"/>
          </p:nvPr>
        </p:nvSpPr>
        <p:spPr/>
        <p:txBody>
          <a:bodyPr/>
          <a:lstStyle/>
          <a:p>
            <a:r>
              <a:rPr lang="en-US" dirty="0"/>
              <a:t>A</a:t>
            </a:r>
          </a:p>
        </p:txBody>
      </p:sp>
      <p:sp>
        <p:nvSpPr>
          <p:cNvPr id="23" name="Title 22">
            <a:extLst>
              <a:ext uri="{FF2B5EF4-FFF2-40B4-BE49-F238E27FC236}">
                <a16:creationId xmlns:a16="http://schemas.microsoft.com/office/drawing/2014/main" id="{EE427349-2C23-4643-A4C8-552661FAA5DF}"/>
              </a:ext>
            </a:extLst>
          </p:cNvPr>
          <p:cNvSpPr>
            <a:spLocks noGrp="1"/>
          </p:cNvSpPr>
          <p:nvPr>
            <p:ph type="ctrTitle"/>
          </p:nvPr>
        </p:nvSpPr>
        <p:spPr/>
        <p:txBody>
          <a:bodyPr/>
          <a:lstStyle/>
          <a:p>
            <a:r>
              <a:rPr lang="en-US" dirty="0"/>
              <a:t> detection System</a:t>
            </a:r>
          </a:p>
        </p:txBody>
      </p:sp>
      <p:sp>
        <p:nvSpPr>
          <p:cNvPr id="32" name="Subtitle 31">
            <a:extLst>
              <a:ext uri="{FF2B5EF4-FFF2-40B4-BE49-F238E27FC236}">
                <a16:creationId xmlns:a16="http://schemas.microsoft.com/office/drawing/2014/main" id="{F69B5076-6A18-4AD8-A2C2-DB967CF6EE50}"/>
              </a:ext>
            </a:extLst>
          </p:cNvPr>
          <p:cNvSpPr>
            <a:spLocks noGrp="1"/>
          </p:cNvSpPr>
          <p:nvPr>
            <p:ph type="subTitle" idx="1"/>
          </p:nvPr>
        </p:nvSpPr>
        <p:spPr/>
        <p:txBody>
          <a:bodyPr/>
          <a:lstStyle/>
          <a:p>
            <a:r>
              <a:rPr lang="en-US" dirty="0"/>
              <a:t>………………</a:t>
            </a:r>
          </a:p>
        </p:txBody>
      </p:sp>
      <p:cxnSp>
        <p:nvCxnSpPr>
          <p:cNvPr id="34" name="Straight Connector 33">
            <a:extLst>
              <a:ext uri="{FF2B5EF4-FFF2-40B4-BE49-F238E27FC236}">
                <a16:creationId xmlns:a16="http://schemas.microsoft.com/office/drawing/2014/main" id="{BC4BB374-4C53-4405-B3D6-928C68A871C7}"/>
              </a:ext>
              <a:ext uri="{C183D7F6-B498-43B3-948B-1728B52AA6E4}">
                <adec:decorative xmlns:adec="http://schemas.microsoft.com/office/drawing/2017/decorative" val="1"/>
              </a:ext>
            </a:extLst>
          </p:cNvPr>
          <p:cNvCxnSpPr>
            <a:cxnSpLocks/>
          </p:cNvCxnSpPr>
          <p:nvPr/>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CDDB411-0E13-3741-911B-CFCB74C5BAB0}"/>
              </a:ext>
              <a:ext uri="{C183D7F6-B498-43B3-948B-1728B52AA6E4}">
                <adec:decorative xmlns:adec="http://schemas.microsoft.com/office/drawing/2017/decorative" val="1"/>
              </a:ext>
            </a:extLst>
          </p:cNvPr>
          <p:cNvCxnSpPr>
            <a:cxnSpLocks/>
          </p:cNvCxnSpPr>
          <p:nvPr/>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631089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BA2FB4D-683D-6CBE-B481-E9E270C195BE}"/>
              </a:ext>
            </a:extLst>
          </p:cNvPr>
          <p:cNvSpPr>
            <a:spLocks noGrp="1"/>
          </p:cNvSpPr>
          <p:nvPr>
            <p:ph type="title"/>
          </p:nvPr>
        </p:nvSpPr>
        <p:spPr>
          <a:xfrm>
            <a:off x="761996" y="1632124"/>
            <a:ext cx="10134601" cy="924808"/>
          </a:xfrm>
        </p:spPr>
        <p:txBody>
          <a:bodyPr>
            <a:normAutofit/>
          </a:bodyPr>
          <a:lstStyle/>
          <a:p>
            <a:r>
              <a:rPr lang="en-US" sz="4800" dirty="0">
                <a:solidFill>
                  <a:schemeClr val="tx1"/>
                </a:solidFill>
              </a:rPr>
              <a:t>Pandas</a:t>
            </a:r>
            <a:endParaRPr lang="en-IN" sz="4800" dirty="0">
              <a:solidFill>
                <a:schemeClr val="tx1"/>
              </a:solidFill>
            </a:endParaRPr>
          </a:p>
        </p:txBody>
      </p:sp>
      <p:sp>
        <p:nvSpPr>
          <p:cNvPr id="3" name="Date Placeholder 2">
            <a:extLst>
              <a:ext uri="{FF2B5EF4-FFF2-40B4-BE49-F238E27FC236}">
                <a16:creationId xmlns:a16="http://schemas.microsoft.com/office/drawing/2014/main" id="{B0A390F6-AAD4-DF2C-A23D-374C59FDE851}"/>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E7BDBBBA-28B0-F28F-DA9E-1EB521F7912B}"/>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6C32263A-FDB1-F5EA-F3AA-A25B58F7BF7E}"/>
              </a:ext>
            </a:extLst>
          </p:cNvPr>
          <p:cNvSpPr>
            <a:spLocks noGrp="1"/>
          </p:cNvSpPr>
          <p:nvPr>
            <p:ph type="sldNum" sz="quarter" idx="12"/>
          </p:nvPr>
        </p:nvSpPr>
        <p:spPr/>
        <p:txBody>
          <a:bodyPr/>
          <a:lstStyle/>
          <a:p>
            <a:fld id="{9FF96520-E4CE-4EAD-8ABF-1D2297D6B3AA}" type="slidenum">
              <a:rPr lang="en-US" smtClean="0"/>
              <a:t>10</a:t>
            </a:fld>
            <a:endParaRPr lang="en-US" dirty="0"/>
          </a:p>
        </p:txBody>
      </p:sp>
      <p:sp>
        <p:nvSpPr>
          <p:cNvPr id="8" name="Content Placeholder 7">
            <a:extLst>
              <a:ext uri="{FF2B5EF4-FFF2-40B4-BE49-F238E27FC236}">
                <a16:creationId xmlns:a16="http://schemas.microsoft.com/office/drawing/2014/main" id="{5CF61116-CEFA-F444-8919-9DB12865E8A4}"/>
              </a:ext>
            </a:extLst>
          </p:cNvPr>
          <p:cNvSpPr>
            <a:spLocks noGrp="1"/>
          </p:cNvSpPr>
          <p:nvPr>
            <p:ph idx="1"/>
          </p:nvPr>
        </p:nvSpPr>
        <p:spPr/>
        <p:txBody>
          <a:bodyPr/>
          <a:lstStyle/>
          <a:p>
            <a:r>
              <a:rPr lang="en-US" sz="2400" dirty="0">
                <a:solidFill>
                  <a:schemeClr val="tx1"/>
                </a:solidFill>
              </a:rPr>
              <a:t>Pandas is an open-source library in Python that is made mainly for working with relational or labeled data both easily and intuitively. It provides various data structures and operations for manipulating numerical data and time series. This library is built on top of the NumPy library of Python. Pandas is fast and it has high performance &amp; productivity for users.</a:t>
            </a:r>
            <a:endParaRPr lang="en-IN" sz="2400" dirty="0">
              <a:solidFill>
                <a:schemeClr val="tx1"/>
              </a:solidFill>
            </a:endParaRPr>
          </a:p>
          <a:p>
            <a:endParaRPr lang="en-IN" dirty="0"/>
          </a:p>
        </p:txBody>
      </p:sp>
    </p:spTree>
    <p:extLst>
      <p:ext uri="{BB962C8B-B14F-4D97-AF65-F5344CB8AC3E}">
        <p14:creationId xmlns:p14="http://schemas.microsoft.com/office/powerpoint/2010/main" val="196370677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8E49E67-1BA4-63DC-5EFC-933D4B837021}"/>
              </a:ext>
            </a:extLst>
          </p:cNvPr>
          <p:cNvSpPr>
            <a:spLocks noGrp="1"/>
          </p:cNvSpPr>
          <p:nvPr>
            <p:ph type="title"/>
          </p:nvPr>
        </p:nvSpPr>
        <p:spPr>
          <a:xfrm>
            <a:off x="1155166" y="1686409"/>
            <a:ext cx="10134601" cy="924808"/>
          </a:xfrm>
        </p:spPr>
        <p:txBody>
          <a:bodyPr>
            <a:normAutofit/>
          </a:bodyPr>
          <a:lstStyle/>
          <a:p>
            <a:r>
              <a:rPr lang="en-US" sz="4000" dirty="0">
                <a:solidFill>
                  <a:schemeClr val="tx1"/>
                </a:solidFill>
              </a:rPr>
              <a:t>MATPLOTLIB</a:t>
            </a:r>
            <a:endParaRPr lang="en-IN" sz="4000" dirty="0">
              <a:solidFill>
                <a:schemeClr val="tx1"/>
              </a:solidFill>
            </a:endParaRPr>
          </a:p>
        </p:txBody>
      </p:sp>
      <p:sp>
        <p:nvSpPr>
          <p:cNvPr id="3" name="Date Placeholder 2">
            <a:extLst>
              <a:ext uri="{FF2B5EF4-FFF2-40B4-BE49-F238E27FC236}">
                <a16:creationId xmlns:a16="http://schemas.microsoft.com/office/drawing/2014/main" id="{44F26FB4-A357-27FA-4CD9-48929802E1FC}"/>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E634F8ED-0B61-AF52-B6CF-32417FE7B09A}"/>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1EF419AD-9EE4-44B6-1C4A-2528F3A81357}"/>
              </a:ext>
            </a:extLst>
          </p:cNvPr>
          <p:cNvSpPr>
            <a:spLocks noGrp="1"/>
          </p:cNvSpPr>
          <p:nvPr>
            <p:ph type="sldNum" sz="quarter" idx="12"/>
          </p:nvPr>
        </p:nvSpPr>
        <p:spPr/>
        <p:txBody>
          <a:bodyPr/>
          <a:lstStyle/>
          <a:p>
            <a:fld id="{9FF96520-E4CE-4EAD-8ABF-1D2297D6B3AA}" type="slidenum">
              <a:rPr lang="en-US" smtClean="0"/>
              <a:t>11</a:t>
            </a:fld>
            <a:endParaRPr lang="en-US" dirty="0"/>
          </a:p>
        </p:txBody>
      </p:sp>
      <p:sp>
        <p:nvSpPr>
          <p:cNvPr id="8" name="Content Placeholder 7">
            <a:extLst>
              <a:ext uri="{FF2B5EF4-FFF2-40B4-BE49-F238E27FC236}">
                <a16:creationId xmlns:a16="http://schemas.microsoft.com/office/drawing/2014/main" id="{CDC3B818-53FB-CDCC-FD5C-C4B1160DB87D}"/>
              </a:ext>
            </a:extLst>
          </p:cNvPr>
          <p:cNvSpPr>
            <a:spLocks noGrp="1"/>
          </p:cNvSpPr>
          <p:nvPr>
            <p:ph idx="1"/>
          </p:nvPr>
        </p:nvSpPr>
        <p:spPr/>
        <p:txBody>
          <a:bodyPr/>
          <a:lstStyle/>
          <a:p>
            <a:r>
              <a:rPr lang="en-US" sz="2400" dirty="0">
                <a:solidFill>
                  <a:schemeClr val="tx1"/>
                </a:solidFill>
              </a:rPr>
              <a:t>Matplotlib is an amazing visualization library in Python for 2D plots of arrays. Matplotlib is a multi-platform data visualization library built on NumPy arrays and designed to work with the broader SciPy stack.</a:t>
            </a:r>
            <a:endParaRPr lang="en-IN" sz="2400" dirty="0">
              <a:solidFill>
                <a:schemeClr val="tx1"/>
              </a:solidFill>
            </a:endParaRPr>
          </a:p>
          <a:p>
            <a:endParaRPr lang="en-IN" dirty="0"/>
          </a:p>
        </p:txBody>
      </p:sp>
    </p:spTree>
    <p:extLst>
      <p:ext uri="{BB962C8B-B14F-4D97-AF65-F5344CB8AC3E}">
        <p14:creationId xmlns:p14="http://schemas.microsoft.com/office/powerpoint/2010/main" val="272571383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63C9-F79B-9B2C-2EF6-C4F2F76CE836}"/>
              </a:ext>
            </a:extLst>
          </p:cNvPr>
          <p:cNvSpPr>
            <a:spLocks noGrp="1"/>
          </p:cNvSpPr>
          <p:nvPr>
            <p:ph type="title"/>
          </p:nvPr>
        </p:nvSpPr>
        <p:spPr/>
        <p:txBody>
          <a:bodyPr/>
          <a:lstStyle/>
          <a:p>
            <a:r>
              <a:rPr lang="en-US" dirty="0"/>
              <a:t>STEPS INVOLVED IN NLP</a:t>
            </a:r>
            <a:endParaRPr lang="en-IN" dirty="0"/>
          </a:p>
        </p:txBody>
      </p:sp>
      <p:pic>
        <p:nvPicPr>
          <p:cNvPr id="1026" name="Picture 2" descr="Kick Starting an NLP Project | Natural Language Processing Fundamentals">
            <a:extLst>
              <a:ext uri="{FF2B5EF4-FFF2-40B4-BE49-F238E27FC236}">
                <a16:creationId xmlns:a16="http://schemas.microsoft.com/office/drawing/2014/main" id="{C71177A7-6819-2EF8-C1CD-3A273D6A593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9881" y="2476500"/>
            <a:ext cx="10415308" cy="349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1027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FE996-7350-E125-3A49-116BD2C17F66}"/>
              </a:ext>
            </a:extLst>
          </p:cNvPr>
          <p:cNvSpPr>
            <a:spLocks noGrp="1"/>
          </p:cNvSpPr>
          <p:nvPr>
            <p:ph type="title"/>
          </p:nvPr>
        </p:nvSpPr>
        <p:spPr/>
        <p:txBody>
          <a:bodyPr/>
          <a:lstStyle/>
          <a:p>
            <a:r>
              <a:rPr lang="en-US" dirty="0"/>
              <a:t>TEXT PREPROCESSING </a:t>
            </a:r>
            <a:endParaRPr lang="en-IN" dirty="0"/>
          </a:p>
        </p:txBody>
      </p:sp>
      <p:pic>
        <p:nvPicPr>
          <p:cNvPr id="2050" name="Picture 2" descr="Data Preprocessing | Natural Language Processing | by Basil K Jose | Medium">
            <a:extLst>
              <a:ext uri="{FF2B5EF4-FFF2-40B4-BE49-F238E27FC236}">
                <a16:creationId xmlns:a16="http://schemas.microsoft.com/office/drawing/2014/main" id="{BBA4B38C-9C73-46BF-674A-8DE5CBF8976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89668" y="2566801"/>
            <a:ext cx="4495426" cy="3681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771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81B80193-DADF-508B-F4FE-C732DABCA299}"/>
              </a:ext>
            </a:extLst>
          </p:cNvPr>
          <p:cNvPicPr>
            <a:picLocks noGrp="1" noChangeAspect="1"/>
          </p:cNvPicPr>
          <p:nvPr>
            <p:ph sz="half" idx="1"/>
          </p:nvPr>
        </p:nvPicPr>
        <p:blipFill>
          <a:blip r:embed="rId2"/>
          <a:stretch>
            <a:fillRect/>
          </a:stretch>
        </p:blipFill>
        <p:spPr>
          <a:xfrm>
            <a:off x="810600" y="2946351"/>
            <a:ext cx="5285400" cy="3306531"/>
          </a:xfrm>
        </p:spPr>
      </p:pic>
      <p:pic>
        <p:nvPicPr>
          <p:cNvPr id="11" name="Content Placeholder 10">
            <a:extLst>
              <a:ext uri="{FF2B5EF4-FFF2-40B4-BE49-F238E27FC236}">
                <a16:creationId xmlns:a16="http://schemas.microsoft.com/office/drawing/2014/main" id="{D041F945-B240-ADF3-F478-40E1F5DE8C0C}"/>
              </a:ext>
            </a:extLst>
          </p:cNvPr>
          <p:cNvPicPr>
            <a:picLocks noGrp="1" noChangeAspect="1"/>
          </p:cNvPicPr>
          <p:nvPr>
            <p:ph sz="half" idx="2"/>
          </p:nvPr>
        </p:nvPicPr>
        <p:blipFill>
          <a:blip r:embed="rId3"/>
          <a:stretch>
            <a:fillRect/>
          </a:stretch>
        </p:blipFill>
        <p:spPr>
          <a:xfrm>
            <a:off x="6096001" y="2946351"/>
            <a:ext cx="5285400" cy="3306531"/>
          </a:xfrm>
        </p:spPr>
      </p:pic>
      <p:sp>
        <p:nvSpPr>
          <p:cNvPr id="5" name="Slide Number Placeholder 4">
            <a:extLst>
              <a:ext uri="{FF2B5EF4-FFF2-40B4-BE49-F238E27FC236}">
                <a16:creationId xmlns:a16="http://schemas.microsoft.com/office/drawing/2014/main" id="{54DFF096-A5BA-C15F-39D4-7704E91562C6}"/>
              </a:ext>
            </a:extLst>
          </p:cNvPr>
          <p:cNvSpPr>
            <a:spLocks noGrp="1"/>
          </p:cNvSpPr>
          <p:nvPr>
            <p:ph type="sldNum" sz="quarter" idx="12"/>
          </p:nvPr>
        </p:nvSpPr>
        <p:spPr/>
        <p:txBody>
          <a:bodyPr/>
          <a:lstStyle/>
          <a:p>
            <a:fld id="{9FF96520-E4CE-4EAD-8ABF-1D2297D6B3AA}" type="slidenum">
              <a:rPr lang="en-US" smtClean="0"/>
              <a:t>14</a:t>
            </a:fld>
            <a:endParaRPr lang="en-US" dirty="0"/>
          </a:p>
        </p:txBody>
      </p:sp>
      <p:sp>
        <p:nvSpPr>
          <p:cNvPr id="6" name="Title 5">
            <a:extLst>
              <a:ext uri="{FF2B5EF4-FFF2-40B4-BE49-F238E27FC236}">
                <a16:creationId xmlns:a16="http://schemas.microsoft.com/office/drawing/2014/main" id="{C69C188F-A743-D0BD-5D07-A0E7B6F87613}"/>
              </a:ext>
            </a:extLst>
          </p:cNvPr>
          <p:cNvSpPr>
            <a:spLocks noGrp="1"/>
          </p:cNvSpPr>
          <p:nvPr>
            <p:ph type="title"/>
          </p:nvPr>
        </p:nvSpPr>
        <p:spPr>
          <a:xfrm>
            <a:off x="987396" y="982213"/>
            <a:ext cx="10134601" cy="924808"/>
          </a:xfrm>
        </p:spPr>
        <p:txBody>
          <a:bodyPr>
            <a:normAutofit fontScale="90000"/>
          </a:bodyPr>
          <a:lstStyle/>
          <a:p>
            <a:r>
              <a:rPr lang="en-US" sz="6000" dirty="0">
                <a:solidFill>
                  <a:schemeClr val="tx1"/>
                </a:solidFill>
              </a:rPr>
              <a:t>Screenshot</a:t>
            </a:r>
            <a:endParaRPr lang="en-IN" sz="6000" dirty="0">
              <a:solidFill>
                <a:schemeClr val="tx1"/>
              </a:solidFill>
            </a:endParaRPr>
          </a:p>
        </p:txBody>
      </p:sp>
    </p:spTree>
    <p:extLst>
      <p:ext uri="{BB962C8B-B14F-4D97-AF65-F5344CB8AC3E}">
        <p14:creationId xmlns:p14="http://schemas.microsoft.com/office/powerpoint/2010/main" val="970171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F342C1A4-3467-8CC8-45F0-534F58B54695}"/>
              </a:ext>
            </a:extLst>
          </p:cNvPr>
          <p:cNvPicPr>
            <a:picLocks noGrp="1" noChangeAspect="1"/>
          </p:cNvPicPr>
          <p:nvPr>
            <p:ph idx="1"/>
          </p:nvPr>
        </p:nvPicPr>
        <p:blipFill>
          <a:blip r:embed="rId2"/>
          <a:stretch>
            <a:fillRect/>
          </a:stretch>
        </p:blipFill>
        <p:spPr>
          <a:xfrm>
            <a:off x="524435" y="524436"/>
            <a:ext cx="11228294" cy="6064624"/>
          </a:xfrm>
        </p:spPr>
      </p:pic>
      <p:sp>
        <p:nvSpPr>
          <p:cNvPr id="3" name="Date Placeholder 2">
            <a:extLst>
              <a:ext uri="{FF2B5EF4-FFF2-40B4-BE49-F238E27FC236}">
                <a16:creationId xmlns:a16="http://schemas.microsoft.com/office/drawing/2014/main" id="{109D4A5B-CFFD-C586-AB4A-593108FE6422}"/>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27081F65-8853-F5BD-A8EC-DD0E58C5BBF0}"/>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E5EE2A0B-AA2B-C04E-4AC3-2C33F5DDA505}"/>
              </a:ext>
            </a:extLst>
          </p:cNvPr>
          <p:cNvSpPr>
            <a:spLocks noGrp="1"/>
          </p:cNvSpPr>
          <p:nvPr>
            <p:ph type="sldNum" sz="quarter" idx="12"/>
          </p:nvPr>
        </p:nvSpPr>
        <p:spPr/>
        <p:txBody>
          <a:bodyPr/>
          <a:lstStyle/>
          <a:p>
            <a:fld id="{9FF96520-E4CE-4EAD-8ABF-1D2297D6B3AA}" type="slidenum">
              <a:rPr lang="en-US" smtClean="0"/>
              <a:t>15</a:t>
            </a:fld>
            <a:endParaRPr lang="en-US" dirty="0"/>
          </a:p>
        </p:txBody>
      </p:sp>
    </p:spTree>
    <p:extLst>
      <p:ext uri="{BB962C8B-B14F-4D97-AF65-F5344CB8AC3E}">
        <p14:creationId xmlns:p14="http://schemas.microsoft.com/office/powerpoint/2010/main" val="39423205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790174" y="1035423"/>
            <a:ext cx="4203247" cy="1317811"/>
          </a:xfrm>
        </p:spPr>
        <p:txBody>
          <a:bodyPr/>
          <a:lstStyle/>
          <a:p>
            <a:r>
              <a:rPr lang="en-ZA" dirty="0"/>
              <a:t> Table of content</a:t>
            </a:r>
            <a:br>
              <a:rPr lang="en-ZA" dirty="0"/>
            </a:br>
            <a:endParaRPr lang="en-ZA" sz="2400" i="1" dirty="0"/>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099456" y="1694329"/>
            <a:ext cx="5906462" cy="4344522"/>
          </a:xfrm>
        </p:spPr>
        <p:txBody>
          <a:bodyPr vert="horz" lIns="0" tIns="45720" rIns="91440" bIns="45720" rtlCol="0" anchor="t">
            <a:normAutofit/>
          </a:bodyPr>
          <a:lstStyle/>
          <a:p>
            <a:r>
              <a:rPr lang="en-US" sz="2400" dirty="0">
                <a:highlight>
                  <a:srgbClr val="008000"/>
                </a:highlight>
              </a:rPr>
              <a:t>01 </a:t>
            </a:r>
            <a:r>
              <a:rPr lang="en-US" sz="2400" dirty="0">
                <a:latin typeface="Arial" panose="020B0604020202020204" pitchFamily="34" charset="0"/>
                <a:cs typeface="Arial" panose="020B0604020202020204" pitchFamily="34" charset="0"/>
              </a:rPr>
              <a:t>  INTRODUCTION</a:t>
            </a:r>
          </a:p>
          <a:p>
            <a:r>
              <a:rPr lang="en-US" sz="2400" dirty="0">
                <a:highlight>
                  <a:srgbClr val="008000"/>
                </a:highlight>
                <a:latin typeface="Arial" panose="020B0604020202020204" pitchFamily="34" charset="0"/>
                <a:cs typeface="Arial" panose="020B0604020202020204" pitchFamily="34" charset="0"/>
              </a:rPr>
              <a:t>02</a:t>
            </a:r>
            <a:r>
              <a:rPr lang="en-US" sz="2400" dirty="0">
                <a:latin typeface="Arial" panose="020B0604020202020204" pitchFamily="34" charset="0"/>
                <a:cs typeface="Arial" panose="020B0604020202020204" pitchFamily="34" charset="0"/>
              </a:rPr>
              <a:t>  TEAM MEMBERS</a:t>
            </a:r>
          </a:p>
          <a:p>
            <a:r>
              <a:rPr lang="en-US" sz="2400" dirty="0">
                <a:highlight>
                  <a:srgbClr val="008000"/>
                </a:highlight>
                <a:latin typeface="Arial" panose="020B0604020202020204" pitchFamily="34" charset="0"/>
                <a:cs typeface="Arial" panose="020B0604020202020204" pitchFamily="34" charset="0"/>
              </a:rPr>
              <a:t>03</a:t>
            </a:r>
            <a:r>
              <a:rPr lang="en-US" sz="2400" dirty="0">
                <a:latin typeface="Arial" panose="020B0604020202020204" pitchFamily="34" charset="0"/>
                <a:cs typeface="Arial" panose="020B0604020202020204" pitchFamily="34" charset="0"/>
              </a:rPr>
              <a:t>  WHAT IS PLAG CHECKER</a:t>
            </a:r>
          </a:p>
          <a:p>
            <a:r>
              <a:rPr lang="en-US" sz="2400" dirty="0">
                <a:highlight>
                  <a:srgbClr val="008000"/>
                </a:highlight>
                <a:latin typeface="Arial" panose="020B0604020202020204" pitchFamily="34" charset="0"/>
                <a:cs typeface="Arial" panose="020B0604020202020204" pitchFamily="34" charset="0"/>
              </a:rPr>
              <a:t>04</a:t>
            </a:r>
            <a:r>
              <a:rPr lang="en-US" sz="2400" dirty="0">
                <a:latin typeface="Arial" panose="020B0604020202020204" pitchFamily="34" charset="0"/>
                <a:cs typeface="Arial" panose="020B0604020202020204" pitchFamily="34" charset="0"/>
              </a:rPr>
              <a:t>  TOOLS AND TECHNOLOGY USED</a:t>
            </a:r>
          </a:p>
          <a:p>
            <a:r>
              <a:rPr lang="en-US" sz="2400" dirty="0">
                <a:highlight>
                  <a:srgbClr val="008000"/>
                </a:highlight>
              </a:rPr>
              <a:t>05</a:t>
            </a:r>
            <a:r>
              <a:rPr lang="en-US" sz="2400" dirty="0"/>
              <a:t>  CONCLUSION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224349499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1D8C83-FA54-B0B3-1EE8-E3C7EC5D9F6A}"/>
              </a:ext>
            </a:extLst>
          </p:cNvPr>
          <p:cNvSpPr>
            <a:spLocks noGrp="1"/>
          </p:cNvSpPr>
          <p:nvPr>
            <p:ph type="title"/>
          </p:nvPr>
        </p:nvSpPr>
        <p:spPr>
          <a:xfrm>
            <a:off x="761997" y="900364"/>
            <a:ext cx="10134601" cy="924808"/>
          </a:xfrm>
        </p:spPr>
        <p:txBody>
          <a:bodyPr>
            <a:normAutofit/>
          </a:bodyPr>
          <a:lstStyle/>
          <a:p>
            <a:r>
              <a:rPr lang="en-US" sz="4400" dirty="0"/>
              <a:t>INTRODUCTION</a:t>
            </a:r>
            <a:endParaRPr lang="en-IN" sz="4400" dirty="0"/>
          </a:p>
        </p:txBody>
      </p:sp>
      <p:sp>
        <p:nvSpPr>
          <p:cNvPr id="2" name="Content Placeholder 1">
            <a:extLst>
              <a:ext uri="{FF2B5EF4-FFF2-40B4-BE49-F238E27FC236}">
                <a16:creationId xmlns:a16="http://schemas.microsoft.com/office/drawing/2014/main" id="{F444D64F-7704-908B-79FF-2BFD0518DABF}"/>
              </a:ext>
            </a:extLst>
          </p:cNvPr>
          <p:cNvSpPr>
            <a:spLocks noGrp="1"/>
          </p:cNvSpPr>
          <p:nvPr>
            <p:ph idx="1"/>
          </p:nvPr>
        </p:nvSpPr>
        <p:spPr>
          <a:xfrm>
            <a:off x="1034143" y="1850572"/>
            <a:ext cx="8688082" cy="4093028"/>
          </a:xfrm>
        </p:spPr>
        <p:txBody>
          <a:bodyPr>
            <a:normAutofit/>
          </a:bodyPr>
          <a:lstStyle/>
          <a:p>
            <a:r>
              <a:rPr lang="en-US" sz="2400" dirty="0"/>
              <a:t>Working on a project named as PLAGCHECK.</a:t>
            </a:r>
          </a:p>
          <a:p>
            <a:r>
              <a:rPr lang="en-US" sz="2400" dirty="0"/>
              <a:t>It is used to check the plagiarism percentage and Unique Content Percentage in the assignment .</a:t>
            </a:r>
          </a:p>
          <a:p>
            <a:r>
              <a:rPr lang="en-US" sz="2400" dirty="0"/>
              <a:t>Detect plagiarism in written content by comparing it to an extensive database of sources, publications, and online materials.</a:t>
            </a:r>
          </a:p>
          <a:p>
            <a:endParaRPr lang="en-IN" sz="2000" dirty="0">
              <a:highlight>
                <a:srgbClr val="008000"/>
              </a:highlight>
            </a:endParaRPr>
          </a:p>
        </p:txBody>
      </p:sp>
      <p:sp>
        <p:nvSpPr>
          <p:cNvPr id="3" name="Date Placeholder 2">
            <a:extLst>
              <a:ext uri="{FF2B5EF4-FFF2-40B4-BE49-F238E27FC236}">
                <a16:creationId xmlns:a16="http://schemas.microsoft.com/office/drawing/2014/main" id="{0ABB66E4-9BD3-DDC4-7DE7-24BE3D49AF31}"/>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8094F442-9710-29F3-0CB7-7B4007FD8F9F}"/>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FF97A7F6-5767-42C1-F473-42EFFB566D41}"/>
              </a:ext>
            </a:extLst>
          </p:cNvPr>
          <p:cNvSpPr>
            <a:spLocks noGrp="1"/>
          </p:cNvSpPr>
          <p:nvPr>
            <p:ph type="sldNum" sz="quarter" idx="12"/>
          </p:nvPr>
        </p:nvSpPr>
        <p:spPr/>
        <p:txBody>
          <a:bodyPr/>
          <a:lstStyle/>
          <a:p>
            <a:r>
              <a:rPr lang="en-US" dirty="0"/>
              <a:t>.</a:t>
            </a:r>
          </a:p>
        </p:txBody>
      </p:sp>
    </p:spTree>
    <p:extLst>
      <p:ext uri="{BB962C8B-B14F-4D97-AF65-F5344CB8AC3E}">
        <p14:creationId xmlns:p14="http://schemas.microsoft.com/office/powerpoint/2010/main" val="15778703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lose up of a circuit board">
            <a:extLst>
              <a:ext uri="{FF2B5EF4-FFF2-40B4-BE49-F238E27FC236}">
                <a16:creationId xmlns:a16="http://schemas.microsoft.com/office/drawing/2014/main" id="{32B7DCB8-8642-41A3-89BF-66289A34E3C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t="15" b="15"/>
          <a:stretch/>
        </p:blipFill>
        <p:spPr/>
      </p:pic>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342092" y="1317812"/>
            <a:ext cx="4203247" cy="753036"/>
          </a:xfrm>
        </p:spPr>
        <p:txBody>
          <a:bodyPr/>
          <a:lstStyle/>
          <a:p>
            <a:r>
              <a:rPr lang="en-US" sz="4000" dirty="0"/>
              <a:t>Team members</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idx="1"/>
          </p:nvPr>
        </p:nvSpPr>
        <p:spPr>
          <a:xfrm>
            <a:off x="7543799" y="2366683"/>
            <a:ext cx="4203247" cy="3312940"/>
          </a:xfrm>
        </p:spPr>
        <p:txBody>
          <a:bodyPr vert="horz" lIns="91440" tIns="45720" rIns="91440" bIns="45720" rtlCol="0" anchor="t">
            <a:normAutofit/>
          </a:bodyPr>
          <a:lstStyle/>
          <a:p>
            <a:pPr marL="342900" indent="-342900">
              <a:buFont typeface="Arial" panose="020B0604020202020204" pitchFamily="34" charset="0"/>
              <a:buChar char="•"/>
            </a:pPr>
            <a:r>
              <a:rPr lang="en-ZA" sz="2000" b="1" dirty="0"/>
              <a:t>Mayank Singhal</a:t>
            </a:r>
          </a:p>
          <a:p>
            <a:pPr marL="342900" indent="-342900">
              <a:buFont typeface="Arial" panose="020B0604020202020204" pitchFamily="34" charset="0"/>
              <a:buChar char="•"/>
            </a:pPr>
            <a:r>
              <a:rPr lang="en-ZA" sz="2000" b="1" dirty="0" err="1"/>
              <a:t>Shivanand</a:t>
            </a:r>
            <a:r>
              <a:rPr lang="en-ZA" sz="2000" b="1" dirty="0"/>
              <a:t> </a:t>
            </a:r>
          </a:p>
          <a:p>
            <a:pPr marL="342900" indent="-342900">
              <a:buFont typeface="Arial" panose="020B0604020202020204" pitchFamily="34" charset="0"/>
              <a:buChar char="•"/>
            </a:pPr>
            <a:r>
              <a:rPr lang="en-ZA" sz="2000" b="1" noProof="1"/>
              <a:t>Arpit gupta</a:t>
            </a:r>
          </a:p>
          <a:p>
            <a:pPr marL="342900" indent="-342900">
              <a:buFont typeface="Arial" panose="020B0604020202020204" pitchFamily="34" charset="0"/>
              <a:buChar char="•"/>
            </a:pPr>
            <a:r>
              <a:rPr lang="en-ZA" sz="2000" b="1" noProof="1"/>
              <a:t>Harshvardhan Gupta</a:t>
            </a:r>
          </a:p>
          <a:p>
            <a:pPr marL="342900" indent="-342900">
              <a:buFont typeface="Arial" panose="020B0604020202020204" pitchFamily="34" charset="0"/>
              <a:buChar char="•"/>
            </a:pPr>
            <a:r>
              <a:rPr lang="en-ZA" sz="2000" b="1" noProof="1"/>
              <a:t>Anand Raj</a:t>
            </a:r>
            <a:endParaRPr lang="en-ZA" b="1" noProof="1"/>
          </a:p>
          <a:p>
            <a:endParaRPr lang="en-US" dirty="0"/>
          </a:p>
        </p:txBody>
      </p:sp>
    </p:spTree>
    <p:extLst>
      <p:ext uri="{BB962C8B-B14F-4D97-AF65-F5344CB8AC3E}">
        <p14:creationId xmlns:p14="http://schemas.microsoft.com/office/powerpoint/2010/main" val="363280063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two young people playing with a scientific device">
            <a:extLst>
              <a:ext uri="{FF2B5EF4-FFF2-40B4-BE49-F238E27FC236}">
                <a16:creationId xmlns:a16="http://schemas.microsoft.com/office/drawing/2014/main" id="{206F9951-1544-4FB3-80F2-82D60E16068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l="44" r="44"/>
          <a:stretch/>
        </p:blipFill>
        <p:spPr/>
      </p:pic>
      <p:sp>
        <p:nvSpPr>
          <p:cNvPr id="17" name="Text Placeholder 16">
            <a:extLst>
              <a:ext uri="{FF2B5EF4-FFF2-40B4-BE49-F238E27FC236}">
                <a16:creationId xmlns:a16="http://schemas.microsoft.com/office/drawing/2014/main" id="{F231ED10-0A83-49CE-98FA-D420E3AAC729}"/>
              </a:ext>
            </a:extLst>
          </p:cNvPr>
          <p:cNvSpPr>
            <a:spLocks noGrp="1"/>
          </p:cNvSpPr>
          <p:nvPr>
            <p:ph type="body" sz="quarter" idx="17"/>
          </p:nvPr>
        </p:nvSpPr>
        <p:spPr/>
        <p:txBody>
          <a:bodyPr/>
          <a:lstStyle/>
          <a:p>
            <a:r>
              <a:rPr lang="en-US" dirty="0"/>
              <a:t>G</a:t>
            </a:r>
          </a:p>
        </p:txBody>
      </p:sp>
      <p:sp>
        <p:nvSpPr>
          <p:cNvPr id="16" name="Text Placeholder 15">
            <a:extLst>
              <a:ext uri="{FF2B5EF4-FFF2-40B4-BE49-F238E27FC236}">
                <a16:creationId xmlns:a16="http://schemas.microsoft.com/office/drawing/2014/main" id="{7B0A41CC-FB36-4319-BBBE-AA74E5A1B8B5}"/>
              </a:ext>
            </a:extLst>
          </p:cNvPr>
          <p:cNvSpPr>
            <a:spLocks noGrp="1"/>
          </p:cNvSpPr>
          <p:nvPr>
            <p:ph type="body" sz="quarter" idx="16"/>
          </p:nvPr>
        </p:nvSpPr>
        <p:spPr/>
        <p:txBody>
          <a:bodyPr/>
          <a:lstStyle/>
          <a:p>
            <a:r>
              <a:rPr lang="en-US" dirty="0"/>
              <a:t>A</a:t>
            </a:r>
          </a:p>
        </p:txBody>
      </p:sp>
      <p:sp>
        <p:nvSpPr>
          <p:cNvPr id="8" name="Text Placeholder 7">
            <a:extLst>
              <a:ext uri="{FF2B5EF4-FFF2-40B4-BE49-F238E27FC236}">
                <a16:creationId xmlns:a16="http://schemas.microsoft.com/office/drawing/2014/main" id="{45997A14-473C-4DE2-94EB-80C3F334E4B4}"/>
              </a:ext>
            </a:extLst>
          </p:cNvPr>
          <p:cNvSpPr>
            <a:spLocks noGrp="1"/>
          </p:cNvSpPr>
          <p:nvPr>
            <p:ph type="body" sz="quarter" idx="14"/>
          </p:nvPr>
        </p:nvSpPr>
        <p:spPr/>
        <p:txBody>
          <a:bodyPr/>
          <a:lstStyle/>
          <a:p>
            <a:r>
              <a:rPr lang="en-US" dirty="0"/>
              <a:t>P</a:t>
            </a:r>
          </a:p>
        </p:txBody>
      </p:sp>
      <p:sp>
        <p:nvSpPr>
          <p:cNvPr id="9" name="Text Placeholder 8">
            <a:extLst>
              <a:ext uri="{FF2B5EF4-FFF2-40B4-BE49-F238E27FC236}">
                <a16:creationId xmlns:a16="http://schemas.microsoft.com/office/drawing/2014/main" id="{72958308-20D5-405F-BD76-550B9140B049}"/>
              </a:ext>
            </a:extLst>
          </p:cNvPr>
          <p:cNvSpPr>
            <a:spLocks noGrp="1"/>
          </p:cNvSpPr>
          <p:nvPr>
            <p:ph type="body" sz="quarter" idx="15"/>
          </p:nvPr>
        </p:nvSpPr>
        <p:spPr/>
        <p:txBody>
          <a:bodyPr/>
          <a:lstStyle/>
          <a:p>
            <a:r>
              <a:rPr lang="en-US" dirty="0"/>
              <a:t>L</a:t>
            </a:r>
          </a:p>
        </p:txBody>
      </p:sp>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4487485" y="1"/>
            <a:ext cx="6866315" cy="1008528"/>
          </a:xfrm>
        </p:spPr>
        <p:txBody>
          <a:bodyPr>
            <a:noAutofit/>
          </a:bodyPr>
          <a:lstStyle/>
          <a:p>
            <a:r>
              <a:rPr lang="en-US" b="1" dirty="0"/>
              <a:t>What is plagiarism?</a:t>
            </a:r>
          </a:p>
        </p:txBody>
      </p:sp>
      <p:sp>
        <p:nvSpPr>
          <p:cNvPr id="34" name="Graphic 8">
            <a:extLst>
              <a:ext uri="{FF2B5EF4-FFF2-40B4-BE49-F238E27FC236}">
                <a16:creationId xmlns:a16="http://schemas.microsoft.com/office/drawing/2014/main" id="{2605E566-83BF-4E26-ABAF-2EFCD933644E}"/>
              </a:ext>
              <a:ext uri="{C183D7F6-B498-43B3-948B-1728B52AA6E4}">
                <adec:decorative xmlns:adec="http://schemas.microsoft.com/office/drawing/2017/decorative" val="1"/>
              </a:ext>
            </a:extLst>
          </p:cNvPr>
          <p:cNvSpPr/>
          <p:nvPr/>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endParaRPr lang="en-US" dirty="0"/>
          </a:p>
        </p:txBody>
      </p:sp>
      <p:sp>
        <p:nvSpPr>
          <p:cNvPr id="4" name="Graphic 8">
            <a:extLst>
              <a:ext uri="{FF2B5EF4-FFF2-40B4-BE49-F238E27FC236}">
                <a16:creationId xmlns:a16="http://schemas.microsoft.com/office/drawing/2014/main" id="{2DBA301F-6BB2-41DC-8962-5D0CC49F7C01}"/>
              </a:ext>
              <a:ext uri="{C183D7F6-B498-43B3-948B-1728B52AA6E4}">
                <adec:decorative xmlns:adec="http://schemas.microsoft.com/office/drawing/2017/decorative" val="1"/>
              </a:ext>
            </a:extLst>
          </p:cNvPr>
          <p:cNvSpPr/>
          <p:nvPr/>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
        <p:nvSpPr>
          <p:cNvPr id="15" name="TextBox 14">
            <a:extLst>
              <a:ext uri="{FF2B5EF4-FFF2-40B4-BE49-F238E27FC236}">
                <a16:creationId xmlns:a16="http://schemas.microsoft.com/office/drawing/2014/main" id="{BE2CC827-B021-1266-F2BF-944E045AD502}"/>
              </a:ext>
            </a:extLst>
          </p:cNvPr>
          <p:cNvSpPr txBox="1"/>
          <p:nvPr/>
        </p:nvSpPr>
        <p:spPr>
          <a:xfrm>
            <a:off x="5150709" y="1008530"/>
            <a:ext cx="6598911" cy="4832092"/>
          </a:xfrm>
          <a:prstGeom prst="rect">
            <a:avLst/>
          </a:prstGeom>
          <a:noFill/>
        </p:spPr>
        <p:txBody>
          <a:bodyPr wrap="square" rtlCol="0">
            <a:spAutoFit/>
          </a:bodyPr>
          <a:lstStyle/>
          <a:p>
            <a:r>
              <a:rPr lang="en-US" sz="2800" dirty="0"/>
              <a:t>A plagiarism checker is a software tool or online service designed to detect and identify instances of plagiarism in written content. Plagiarism is the act of copying someone else's work, ideas, or intellectual property and presenting it as one's own without proper attribution or permission. Plagiarism can occur in various forms, including copying text directly, paraphrasing without proper citation, or using someone else's ideas or intellectual property without giving credit.</a:t>
            </a:r>
            <a:endParaRPr lang="en-IN" sz="2800" dirty="0"/>
          </a:p>
        </p:txBody>
      </p:sp>
    </p:spTree>
    <p:extLst>
      <p:ext uri="{BB962C8B-B14F-4D97-AF65-F5344CB8AC3E}">
        <p14:creationId xmlns:p14="http://schemas.microsoft.com/office/powerpoint/2010/main" val="184486671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0AE4A9E-5929-9F8E-A01C-FE5117ADFA8F}"/>
              </a:ext>
            </a:extLst>
          </p:cNvPr>
          <p:cNvSpPr>
            <a:spLocks noGrp="1"/>
          </p:cNvSpPr>
          <p:nvPr>
            <p:ph type="title"/>
          </p:nvPr>
        </p:nvSpPr>
        <p:spPr/>
        <p:txBody>
          <a:bodyPr>
            <a:normAutofit/>
          </a:bodyPr>
          <a:lstStyle/>
          <a:p>
            <a:r>
              <a:rPr lang="en-US" b="1" dirty="0">
                <a:solidFill>
                  <a:schemeClr val="tx1"/>
                </a:solidFill>
              </a:rPr>
              <a:t>Problem Statement </a:t>
            </a:r>
            <a:endParaRPr lang="en-IN" b="1" dirty="0">
              <a:solidFill>
                <a:schemeClr val="tx1"/>
              </a:solidFill>
            </a:endParaRPr>
          </a:p>
        </p:txBody>
      </p:sp>
      <p:sp>
        <p:nvSpPr>
          <p:cNvPr id="2" name="Content Placeholder 1">
            <a:extLst>
              <a:ext uri="{FF2B5EF4-FFF2-40B4-BE49-F238E27FC236}">
                <a16:creationId xmlns:a16="http://schemas.microsoft.com/office/drawing/2014/main" id="{BCDB2997-7888-C2D9-57E0-5D9A7C93E2B9}"/>
              </a:ext>
            </a:extLst>
          </p:cNvPr>
          <p:cNvSpPr>
            <a:spLocks noGrp="1"/>
          </p:cNvSpPr>
          <p:nvPr>
            <p:ph idx="1"/>
          </p:nvPr>
        </p:nvSpPr>
        <p:spPr/>
        <p:txBody>
          <a:bodyPr>
            <a:normAutofit/>
          </a:bodyPr>
          <a:lstStyle/>
          <a:p>
            <a:pPr marL="0" indent="0">
              <a:buNone/>
            </a:pPr>
            <a:r>
              <a:rPr lang="en-IN" b="1" i="0" dirty="0">
                <a:solidFill>
                  <a:schemeClr val="tx1"/>
                </a:solidFill>
                <a:effectLst/>
                <a:latin typeface="Segoe UI Variable Text Semibold" pitchFamily="2" charset="0"/>
              </a:rPr>
              <a:t>Plagiarism is a widespread issue in the academic and professional world, leading to a lack of originality, ethical concerns, and intellectual property violations. To address this problem, there is a need for an efficient and accurate plagiarism detection system using machine learning techniques. The project aims to develop a robust and scalable plagiarism detection solution that can identify instances of plagiarism in various forms of text, such as essays, research papers, articles, and more. </a:t>
            </a:r>
            <a:endParaRPr lang="en-IN" b="1" dirty="0">
              <a:solidFill>
                <a:schemeClr val="tx1"/>
              </a:solidFill>
              <a:latin typeface="Segoe UI Variable Text Semibold" pitchFamily="2" charset="0"/>
            </a:endParaRPr>
          </a:p>
        </p:txBody>
      </p:sp>
    </p:spTree>
    <p:extLst>
      <p:ext uri="{BB962C8B-B14F-4D97-AF65-F5344CB8AC3E}">
        <p14:creationId xmlns:p14="http://schemas.microsoft.com/office/powerpoint/2010/main" val="805348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7229F6C-013D-2D34-B84F-E8DB3F0C5438}"/>
              </a:ext>
            </a:extLst>
          </p:cNvPr>
          <p:cNvSpPr>
            <a:spLocks noGrp="1"/>
          </p:cNvSpPr>
          <p:nvPr>
            <p:ph type="title"/>
          </p:nvPr>
        </p:nvSpPr>
        <p:spPr/>
        <p:txBody>
          <a:bodyPr/>
          <a:lstStyle/>
          <a:p>
            <a:r>
              <a:rPr lang="en-US" dirty="0"/>
              <a:t>Tools / Technology Used</a:t>
            </a:r>
            <a:endParaRPr lang="en-IN" dirty="0"/>
          </a:p>
        </p:txBody>
      </p:sp>
      <p:sp>
        <p:nvSpPr>
          <p:cNvPr id="2" name="Content Placeholder 1">
            <a:extLst>
              <a:ext uri="{FF2B5EF4-FFF2-40B4-BE49-F238E27FC236}">
                <a16:creationId xmlns:a16="http://schemas.microsoft.com/office/drawing/2014/main" id="{93B23DEE-AB6A-AC40-246D-3CF47990931D}"/>
              </a:ext>
            </a:extLst>
          </p:cNvPr>
          <p:cNvSpPr>
            <a:spLocks noGrp="1"/>
          </p:cNvSpPr>
          <p:nvPr>
            <p:ph idx="1"/>
          </p:nvPr>
        </p:nvSpPr>
        <p:spPr/>
        <p:txBody>
          <a:bodyPr/>
          <a:lstStyle/>
          <a:p>
            <a:r>
              <a:rPr lang="en-US" dirty="0"/>
              <a:t>Machine learning and NLP</a:t>
            </a:r>
          </a:p>
          <a:p>
            <a:r>
              <a:rPr lang="en-US" dirty="0"/>
              <a:t>Frontend:--Html , </a:t>
            </a:r>
            <a:r>
              <a:rPr lang="en-US" dirty="0" err="1"/>
              <a:t>css</a:t>
            </a:r>
            <a:r>
              <a:rPr lang="en-US" dirty="0"/>
              <a:t> and </a:t>
            </a:r>
            <a:r>
              <a:rPr lang="en-US" dirty="0" err="1"/>
              <a:t>javascript</a:t>
            </a:r>
            <a:endParaRPr lang="en-US" dirty="0"/>
          </a:p>
          <a:p>
            <a:r>
              <a:rPr lang="en-US" dirty="0"/>
              <a:t>Library:--Pandas Matplotlib </a:t>
            </a:r>
          </a:p>
          <a:p>
            <a:r>
              <a:rPr lang="en-US" dirty="0"/>
              <a:t>Framework</a:t>
            </a:r>
            <a:r>
              <a:rPr lang="en-US" dirty="0">
                <a:sym typeface="Wingdings" panose="05000000000000000000" pitchFamily="2" charset="2"/>
              </a:rPr>
              <a:t>:--</a:t>
            </a:r>
            <a:r>
              <a:rPr lang="en-US" dirty="0"/>
              <a:t>Django NLTK</a:t>
            </a:r>
          </a:p>
          <a:p>
            <a:endParaRPr lang="en-US" dirty="0"/>
          </a:p>
          <a:p>
            <a:endParaRPr lang="en-IN" dirty="0"/>
          </a:p>
        </p:txBody>
      </p:sp>
      <p:sp>
        <p:nvSpPr>
          <p:cNvPr id="3" name="Date Placeholder 2">
            <a:extLst>
              <a:ext uri="{FF2B5EF4-FFF2-40B4-BE49-F238E27FC236}">
                <a16:creationId xmlns:a16="http://schemas.microsoft.com/office/drawing/2014/main" id="{468C629B-B473-BC6F-6098-4BC03CB25457}"/>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97572351-E4DC-1622-0837-6051E4DD80E8}"/>
              </a:ext>
            </a:extLst>
          </p:cNvPr>
          <p:cNvSpPr>
            <a:spLocks noGrp="1"/>
          </p:cNvSpPr>
          <p:nvPr>
            <p:ph type="ftr" sz="quarter" idx="11"/>
          </p:nvPr>
        </p:nvSpPr>
        <p:spPr/>
        <p:txBody>
          <a:bodyPr/>
          <a:lstStyle/>
          <a:p>
            <a:r>
              <a:rPr lang="en-US" dirty="0"/>
              <a:t>.</a:t>
            </a:r>
          </a:p>
        </p:txBody>
      </p:sp>
    </p:spTree>
    <p:extLst>
      <p:ext uri="{BB962C8B-B14F-4D97-AF65-F5344CB8AC3E}">
        <p14:creationId xmlns:p14="http://schemas.microsoft.com/office/powerpoint/2010/main" val="71576007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37DF939-F0D9-9DFB-0BDA-7218902986D0}"/>
              </a:ext>
            </a:extLst>
          </p:cNvPr>
          <p:cNvSpPr>
            <a:spLocks noGrp="1"/>
          </p:cNvSpPr>
          <p:nvPr>
            <p:ph type="title"/>
          </p:nvPr>
        </p:nvSpPr>
        <p:spPr/>
        <p:txBody>
          <a:bodyPr>
            <a:normAutofit fontScale="90000"/>
          </a:bodyPr>
          <a:lstStyle/>
          <a:p>
            <a:r>
              <a:rPr lang="en-US" dirty="0"/>
              <a:t>Machine learning and NLP</a:t>
            </a:r>
            <a:br>
              <a:rPr lang="en-US" dirty="0"/>
            </a:br>
            <a:endParaRPr lang="en-IN" dirty="0"/>
          </a:p>
        </p:txBody>
      </p:sp>
      <p:sp>
        <p:nvSpPr>
          <p:cNvPr id="2" name="Content Placeholder 1">
            <a:extLst>
              <a:ext uri="{FF2B5EF4-FFF2-40B4-BE49-F238E27FC236}">
                <a16:creationId xmlns:a16="http://schemas.microsoft.com/office/drawing/2014/main" id="{01DAA398-1B59-3C81-E7A8-B17392D163DB}"/>
              </a:ext>
            </a:extLst>
          </p:cNvPr>
          <p:cNvSpPr>
            <a:spLocks noGrp="1"/>
          </p:cNvSpPr>
          <p:nvPr>
            <p:ph idx="1"/>
          </p:nvPr>
        </p:nvSpPr>
        <p:spPr/>
        <p:txBody>
          <a:bodyPr>
            <a:normAutofit fontScale="92500" lnSpcReduction="10000"/>
          </a:bodyPr>
          <a:lstStyle/>
          <a:p>
            <a:r>
              <a:rPr lang="en-US" sz="2400" dirty="0">
                <a:solidFill>
                  <a:schemeClr val="accent3"/>
                </a:solidFill>
              </a:rPr>
              <a:t>Machine learning </a:t>
            </a:r>
            <a:r>
              <a:rPr lang="en-US" sz="2400" dirty="0"/>
              <a:t>is a method of data analysis that automates analytical model building. It is a branch of artificial intelligence based on the idea that systems can learn from data, identify patterns and make decisions with minimal human intervention.</a:t>
            </a:r>
          </a:p>
          <a:p>
            <a:endParaRPr lang="en-US" sz="2400" dirty="0"/>
          </a:p>
          <a:p>
            <a:pPr marL="0" indent="0">
              <a:buNone/>
            </a:pPr>
            <a:endParaRPr lang="en-US" sz="2400" dirty="0"/>
          </a:p>
          <a:p>
            <a:r>
              <a:rPr lang="en-US" sz="2400" dirty="0">
                <a:solidFill>
                  <a:schemeClr val="accent3"/>
                </a:solidFill>
              </a:rPr>
              <a:t>NLP</a:t>
            </a:r>
            <a:r>
              <a:rPr lang="en-US" sz="2400" dirty="0"/>
              <a:t> stands for Natural Language Processing, which is a part of Computer Science, Human language, and Artificial Intelligence. It is the technology that is used by machines to understand, </a:t>
            </a:r>
            <a:r>
              <a:rPr lang="en-US" sz="2400" dirty="0" err="1"/>
              <a:t>analyse</a:t>
            </a:r>
            <a:r>
              <a:rPr lang="en-US" sz="2400" dirty="0"/>
              <a:t> , manipulate, and interpret human's languages.</a:t>
            </a:r>
            <a:endParaRPr lang="en-IN" sz="2400" dirty="0"/>
          </a:p>
        </p:txBody>
      </p:sp>
      <p:sp>
        <p:nvSpPr>
          <p:cNvPr id="3" name="Date Placeholder 2">
            <a:extLst>
              <a:ext uri="{FF2B5EF4-FFF2-40B4-BE49-F238E27FC236}">
                <a16:creationId xmlns:a16="http://schemas.microsoft.com/office/drawing/2014/main" id="{B7C66929-FBBF-2D00-E105-B3B5C37B70D1}"/>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7E04559D-8246-C4B1-6174-A50D2B5925DB}"/>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5AAEA2C7-FF4A-F012-4A62-C5EBBA06016A}"/>
              </a:ext>
            </a:extLst>
          </p:cNvPr>
          <p:cNvSpPr>
            <a:spLocks noGrp="1"/>
          </p:cNvSpPr>
          <p:nvPr>
            <p:ph type="sldNum" sz="quarter" idx="12"/>
          </p:nvPr>
        </p:nvSpPr>
        <p:spPr/>
        <p:txBody>
          <a:bodyPr/>
          <a:lstStyle/>
          <a:p>
            <a:r>
              <a:rPr lang="en-US" dirty="0"/>
              <a:t>.</a:t>
            </a:r>
          </a:p>
        </p:txBody>
      </p:sp>
    </p:spTree>
    <p:extLst>
      <p:ext uri="{BB962C8B-B14F-4D97-AF65-F5344CB8AC3E}">
        <p14:creationId xmlns:p14="http://schemas.microsoft.com/office/powerpoint/2010/main" val="230648267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B6320B-8870-7A13-B4EF-B43F55B32B17}"/>
              </a:ext>
            </a:extLst>
          </p:cNvPr>
          <p:cNvSpPr>
            <a:spLocks noGrp="1"/>
          </p:cNvSpPr>
          <p:nvPr>
            <p:ph type="title"/>
          </p:nvPr>
        </p:nvSpPr>
        <p:spPr>
          <a:xfrm>
            <a:off x="1295401" y="1632124"/>
            <a:ext cx="10134601" cy="924808"/>
          </a:xfrm>
        </p:spPr>
        <p:txBody>
          <a:bodyPr>
            <a:normAutofit/>
          </a:bodyPr>
          <a:lstStyle/>
          <a:p>
            <a:r>
              <a:rPr lang="en-US" dirty="0">
                <a:solidFill>
                  <a:schemeClr val="tx1"/>
                </a:solidFill>
              </a:rPr>
              <a:t>NLTK(Natural Language Toolkit)</a:t>
            </a:r>
            <a:endParaRPr lang="en-IN" dirty="0">
              <a:solidFill>
                <a:schemeClr val="tx1"/>
              </a:solidFill>
            </a:endParaRPr>
          </a:p>
        </p:txBody>
      </p:sp>
      <p:sp>
        <p:nvSpPr>
          <p:cNvPr id="3" name="Date Placeholder 2">
            <a:extLst>
              <a:ext uri="{FF2B5EF4-FFF2-40B4-BE49-F238E27FC236}">
                <a16:creationId xmlns:a16="http://schemas.microsoft.com/office/drawing/2014/main" id="{3E6DD9B4-6711-D7FD-6350-F676310207B8}"/>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93107109-58A5-445F-4647-4E4139EB3DB2}"/>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A0E52B95-3FAA-08A2-0298-630C8E387C0D}"/>
              </a:ext>
            </a:extLst>
          </p:cNvPr>
          <p:cNvSpPr>
            <a:spLocks noGrp="1"/>
          </p:cNvSpPr>
          <p:nvPr>
            <p:ph type="sldNum" sz="quarter" idx="12"/>
          </p:nvPr>
        </p:nvSpPr>
        <p:spPr/>
        <p:txBody>
          <a:bodyPr/>
          <a:lstStyle/>
          <a:p>
            <a:fld id="{9FF96520-E4CE-4EAD-8ABF-1D2297D6B3AA}" type="slidenum">
              <a:rPr lang="en-US" smtClean="0"/>
              <a:t>9</a:t>
            </a:fld>
            <a:endParaRPr lang="en-US" dirty="0"/>
          </a:p>
        </p:txBody>
      </p:sp>
      <p:sp>
        <p:nvSpPr>
          <p:cNvPr id="8" name="Content Placeholder 7">
            <a:extLst>
              <a:ext uri="{FF2B5EF4-FFF2-40B4-BE49-F238E27FC236}">
                <a16:creationId xmlns:a16="http://schemas.microsoft.com/office/drawing/2014/main" id="{FAF757DA-A0BA-22B8-D9C9-D164EEA5EDFF}"/>
              </a:ext>
            </a:extLst>
          </p:cNvPr>
          <p:cNvSpPr>
            <a:spLocks noGrp="1"/>
          </p:cNvSpPr>
          <p:nvPr>
            <p:ph idx="1"/>
          </p:nvPr>
        </p:nvSpPr>
        <p:spPr/>
        <p:txBody>
          <a:bodyPr/>
          <a:lstStyle/>
          <a:p>
            <a:r>
              <a:rPr lang="en-US" sz="3200" dirty="0">
                <a:solidFill>
                  <a:schemeClr val="tx1"/>
                </a:solidFill>
              </a:rPr>
              <a:t>NLTK is a Python library that provides tools and resources for working with human language data. It's valuable for text preprocessing and linguistic analysis.</a:t>
            </a:r>
            <a:endParaRPr lang="en-IN" sz="3200" dirty="0">
              <a:solidFill>
                <a:schemeClr val="tx1"/>
              </a:solidFill>
            </a:endParaRPr>
          </a:p>
          <a:p>
            <a:endParaRPr lang="en-IN" dirty="0"/>
          </a:p>
        </p:txBody>
      </p:sp>
    </p:spTree>
    <p:extLst>
      <p:ext uri="{BB962C8B-B14F-4D97-AF65-F5344CB8AC3E}">
        <p14:creationId xmlns:p14="http://schemas.microsoft.com/office/powerpoint/2010/main" val="118338814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1612839-5FA9-4715-8A7D-7F95D097B1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966E941-6182-4A32-B603-DDB09E5F0715}">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83FFC980-8EEC-4CFC-96C7-CEB6F5CA8688}">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Organic</Template>
  <TotalTime>242</TotalTime>
  <Words>535</Words>
  <Application>Microsoft Office PowerPoint</Application>
  <PresentationFormat>Widescreen</PresentationFormat>
  <Paragraphs>71</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Garamond</vt:lpstr>
      <vt:lpstr>Segoe UI Variable Text Semibold</vt:lpstr>
      <vt:lpstr>Organic</vt:lpstr>
      <vt:lpstr> detection System</vt:lpstr>
      <vt:lpstr> Table of content </vt:lpstr>
      <vt:lpstr>INTRODUCTION</vt:lpstr>
      <vt:lpstr>Team members</vt:lpstr>
      <vt:lpstr>What is plagiarism?</vt:lpstr>
      <vt:lpstr>Problem Statement </vt:lpstr>
      <vt:lpstr>Tools / Technology Used</vt:lpstr>
      <vt:lpstr>Machine learning and NLP </vt:lpstr>
      <vt:lpstr>NLTK(Natural Language Toolkit)</vt:lpstr>
      <vt:lpstr>Pandas</vt:lpstr>
      <vt:lpstr>MATPLOTLIB</vt:lpstr>
      <vt:lpstr>STEPS INVOLVED IN NLP</vt:lpstr>
      <vt:lpstr>TEXT PREPROCESSING </vt:lpstr>
      <vt:lpstr>Screenshot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detection</dc:title>
  <dc:creator>shiva nand</dc:creator>
  <cp:lastModifiedBy>Mayank Singhal</cp:lastModifiedBy>
  <cp:revision>7</cp:revision>
  <dcterms:created xsi:type="dcterms:W3CDTF">2023-11-01T15:42:55Z</dcterms:created>
  <dcterms:modified xsi:type="dcterms:W3CDTF">2023-11-02T10:21:47Z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